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  <p:sldId id="29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45"/>
    <p:restoredTop sz="94672"/>
  </p:normalViewPr>
  <p:slideViewPr>
    <p:cSldViewPr snapToGrid="0">
      <p:cViewPr varScale="1">
        <p:scale>
          <a:sx n="87" d="100"/>
          <a:sy n="87" d="100"/>
        </p:scale>
        <p:origin x="96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2/25/2026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2/25/2026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2/25/2026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2/25/2026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2/25/2026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2/25/2026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B19E9BE-7541-3B2B-29BE-842E1EE18DC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513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A79281-88A6-A711-199A-E6FC034BDFD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5366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1E5759-61BE-83F3-B248-EC0AF82CC8F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436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1FB81AD-3334-3A58-C2DF-F660A386820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827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3CC65D-2ECF-857D-0713-FDFE6A71AF2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161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4E7FD0-82AB-6F2E-C01E-75887DBA469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909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786B08-9FB8-719B-2236-F4C393925E9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20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B7E2487-E5C5-902E-55CE-22EFFB8220B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35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B72280-FF28-5644-83CC-23C1E8D5CA5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37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99AFEA9-5A34-217D-F4FB-8A84B1CD991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29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DC6EC3-F482-2ABC-35EB-0BB47EF34C5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305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406A37-E102-C204-94B8-C821B6184C2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961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134E52-8272-7311-E49B-FD27114309A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18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C0095F-A921-54DE-561B-457C4BA6D31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747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612B8C-FD2F-F04E-7968-0213CA7FE99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14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898572-CB50-BA28-AC57-19EDD3752D5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97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1B713B-F531-CDC4-14D5-FDA7AFDADF8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811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331398-7419-92D5-88A6-6B529CAF418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4989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C5EE97-F5A2-8904-411D-00722B5334F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1452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C1B802C-9686-CAB5-9902-E08684B8CCB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1277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A0A1FFC-5F77-BF61-421D-99F7A626A2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3958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8DB259-E1B9-5C2F-5B0D-43755E5EAE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5633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AB5F14-A89C-FB4F-9365-4E582EE6FF2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6863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4C027D-FDD2-8209-F0DB-74EE06E8116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2648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231EC2A-2427-0B5B-43B3-68506D5F1E6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7049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C2703C-4D97-251A-8C13-0167933562B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6743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206C2D0-2407-1358-D705-275721C5A4D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4535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28E908-6DFB-4636-82A6-D633C28F2AC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3652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E70017-C446-C582-40AC-18E2B90C045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3456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857396-14B9-09BB-498A-CFF004FDEA1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2509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86F3A3-6C99-2939-3425-D43F84F4523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664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96C418A-8F96-5926-E0EA-E908032B9CF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6657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349EDE-7AAF-080D-DEF9-9EAD4346F33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9999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EA47A7-F6A9-7916-33DA-2A68649C69F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4360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7ABC93-DC06-35B9-3713-9E3DD468C4D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1076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FD72DC-1725-D570-901A-AB2FA951814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5485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A7088E-3BDD-9793-AD41-AF184123EF6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0200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B9CBDB-5BB7-8A89-95B9-425E78B12D5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3205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06A192F-EF15-EE08-3B38-8842164B5E1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5103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D7848CA-3FF8-4EF0-4675-15B5991FA2A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33351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45516C-11AD-5D78-2641-55601F43C6A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898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480B8B1-E458-45EE-994E-01040CA66B17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customXml/itemProps2.xml><?xml version="1.0" encoding="utf-8"?>
<ds:datastoreItem xmlns:ds="http://schemas.openxmlformats.org/officeDocument/2006/customXml" ds:itemID="{9276C786-ADC8-4CAA-A080-16A804ABD30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5165674-B2E5-4C38-9D18-D5D497C38A0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1099</TotalTime>
  <Words>0</Words>
  <Application>Microsoft Office PowerPoint</Application>
  <PresentationFormat>Custom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Ruth Houghton</cp:lastModifiedBy>
  <cp:revision>15</cp:revision>
  <dcterms:created xsi:type="dcterms:W3CDTF">2022-08-25T17:50:02Z</dcterms:created>
  <dcterms:modified xsi:type="dcterms:W3CDTF">2026-02-25T15:52:52Z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</Properties>
</file>