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 id="2147483671" r:id="rId2"/>
  </p:sldMasterIdLst>
  <p:notesMasterIdLst>
    <p:notesMasterId r:id="rId7"/>
  </p:notesMasterIdLst>
  <p:sldIdLst>
    <p:sldId id="256" r:id="rId3"/>
    <p:sldId id="257" r:id="rId4"/>
    <p:sldId id="258" r:id="rId5"/>
    <p:sldId id="259" r:id="rId6"/>
  </p:sldIdLst>
  <p:sldSz cx="10691813" cy="7559675"/>
  <p:notesSz cx="7559675" cy="10691813"/>
  <p:embeddedFontLst>
    <p:embeddedFont>
      <p:font typeface="Quicksand" panose="020B0604020202020204" charset="0"/>
      <p:regular r:id="rId8"/>
      <p:bold r:id="rId9"/>
    </p:embeddedFont>
    <p:embeddedFont>
      <p:font typeface="Segoe UI" panose="020B0502040204020203" pitchFamily="3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93FEE40-B4E2-4B65-97BE-619C31B8CD18}">
  <a:tblStyle styleId="{F93FEE40-B4E2-4B65-97BE-619C31B8CD18}" styleName="Table_0">
    <a:wholeTbl>
      <a:tcTxStyle>
        <a:font>
          <a:latin typeface="Arial"/>
          <a:ea typeface="Arial"/>
          <a:cs typeface="Arial"/>
        </a:font>
        <a:srgbClr val="000000"/>
      </a:tcTxStyle>
      <a:tcStyle>
        <a:tcBdr>
          <a:left>
            <a:ln cap="flat" cmpd="sng">
              <a:solidFill>
                <a:srgbClr val="000000"/>
              </a:solidFill>
              <a:prstDash val="solid"/>
              <a:round/>
              <a:headEnd type="none" w="sm" len="sm"/>
              <a:tailEnd type="none" w="sm" len="sm"/>
            </a:ln>
          </a:left>
          <a:right>
            <a:ln cap="flat" cmpd="sng">
              <a:solidFill>
                <a:srgbClr val="000000"/>
              </a:solidFill>
              <a:prstDash val="solid"/>
              <a:round/>
              <a:headEnd type="none" w="sm" len="sm"/>
              <a:tailEnd type="none" w="sm" len="sm"/>
            </a:ln>
          </a:right>
          <a:top>
            <a:ln cap="flat" cmpd="sng">
              <a:solidFill>
                <a:srgbClr val="000000"/>
              </a:solidFill>
              <a:prstDash val="solid"/>
              <a:round/>
              <a:headEnd type="none" w="sm" len="sm"/>
              <a:tailEnd type="none" w="sm" len="sm"/>
            </a:ln>
          </a:top>
          <a:bottom>
            <a:ln cap="flat" cmpd="sng">
              <a:solidFill>
                <a:srgbClr val="000000"/>
              </a:solidFill>
              <a:prstDash val="solid"/>
              <a:round/>
              <a:headEnd type="none" w="sm" len="sm"/>
              <a:tailEnd type="none" w="sm" len="sm"/>
            </a:ln>
          </a:bottom>
          <a:insideH>
            <a:ln cap="flat" cmpd="sng">
              <a:solidFill>
                <a:srgbClr val="000000"/>
              </a:solidFill>
              <a:prstDash val="solid"/>
              <a:round/>
              <a:headEnd type="none" w="sm" len="sm"/>
              <a:tailEnd type="none" w="sm" len="sm"/>
            </a:ln>
          </a:insideH>
          <a:insideV>
            <a:ln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14563D87-C965-4E6E-9021-F4745E11A3F2}"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555" y="58"/>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customXml" Target="../customXml/item1.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font" Target="fonts/font5.fntdata"/><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4.fntdata"/><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font" Target="fonts/font3.fntdata"/><Relationship Id="rId19"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font" Target="fonts/font2.fntdata"/><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000" dirty="0">
                <a:latin typeface="Quicksand"/>
                <a:ea typeface="Quicksand"/>
                <a:cs typeface="Quicksand"/>
                <a:sym typeface="Quicksand"/>
              </a:rPr>
              <a:t>Last updated: 21-02-24</a:t>
            </a:r>
            <a:endParaRPr sz="1000" dirty="0">
              <a:latin typeface="Quicksand"/>
              <a:ea typeface="Quicksand"/>
              <a:cs typeface="Quicksand"/>
              <a:sym typeface="Quicksan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10c51e3e3b0_0_68:notes"/>
          <p:cNvSpPr>
            <a:spLocks noGrp="1" noRot="1" noChangeAspect="1"/>
          </p:cNvSpPr>
          <p:nvPr>
            <p:ph type="sldImg" idx="2"/>
          </p:nvPr>
        </p:nvSpPr>
        <p:spPr>
          <a:xfrm>
            <a:off x="1004502" y="685800"/>
            <a:ext cx="48498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10c51e3e3b0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10c51e3e3b0_0_77:notes"/>
          <p:cNvSpPr>
            <a:spLocks noGrp="1" noRot="1" noChangeAspect="1"/>
          </p:cNvSpPr>
          <p:nvPr>
            <p:ph type="sldImg" idx="2"/>
          </p:nvPr>
        </p:nvSpPr>
        <p:spPr>
          <a:xfrm>
            <a:off x="1004502" y="685800"/>
            <a:ext cx="48498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10c51e3e3b0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10c51e3e3b0_0_86: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10c51e3e3b0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3161354"/>
            <a:ext cx="9963000" cy="1237200"/>
          </a:xfrm>
          <a:prstGeom prst="rect">
            <a:avLst/>
          </a:prstGeom>
        </p:spPr>
        <p:txBody>
          <a:bodyPr spcFirstLastPara="1" wrap="square" lIns="116050" tIns="116050" rIns="116050" bIns="116050" anchor="ctr" anchorCtr="0">
            <a:no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19" name="Google Shape;19;p4"/>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64478" y="1094388"/>
            <a:ext cx="9963000" cy="3016800"/>
          </a:xfrm>
          <a:prstGeom prst="rect">
            <a:avLst/>
          </a:prstGeom>
        </p:spPr>
        <p:txBody>
          <a:bodyPr spcFirstLastPara="1" wrap="square" lIns="113750" tIns="113750" rIns="113750" bIns="113750" anchor="b" anchorCtr="0">
            <a:noAutofit/>
          </a:bodyPr>
          <a:lstStyle>
            <a:lvl1pPr lvl="0" algn="ctr" rtl="0">
              <a:spcBef>
                <a:spcPts val="0"/>
              </a:spcBef>
              <a:spcAft>
                <a:spcPts val="0"/>
              </a:spcAft>
              <a:buSzPts val="6500"/>
              <a:buNone/>
              <a:defRPr sz="6500"/>
            </a:lvl1pPr>
            <a:lvl2pPr lvl="1" algn="ctr" rtl="0">
              <a:spcBef>
                <a:spcPts val="0"/>
              </a:spcBef>
              <a:spcAft>
                <a:spcPts val="0"/>
              </a:spcAft>
              <a:buSzPts val="6500"/>
              <a:buNone/>
              <a:defRPr sz="6500"/>
            </a:lvl2pPr>
            <a:lvl3pPr lvl="2" algn="ctr" rtl="0">
              <a:spcBef>
                <a:spcPts val="0"/>
              </a:spcBef>
              <a:spcAft>
                <a:spcPts val="0"/>
              </a:spcAft>
              <a:buSzPts val="6500"/>
              <a:buNone/>
              <a:defRPr sz="6500"/>
            </a:lvl3pPr>
            <a:lvl4pPr lvl="3" algn="ctr" rtl="0">
              <a:spcBef>
                <a:spcPts val="0"/>
              </a:spcBef>
              <a:spcAft>
                <a:spcPts val="0"/>
              </a:spcAft>
              <a:buSzPts val="6500"/>
              <a:buNone/>
              <a:defRPr sz="6500"/>
            </a:lvl4pPr>
            <a:lvl5pPr lvl="4" algn="ctr" rtl="0">
              <a:spcBef>
                <a:spcPts val="0"/>
              </a:spcBef>
              <a:spcAft>
                <a:spcPts val="0"/>
              </a:spcAft>
              <a:buSzPts val="6500"/>
              <a:buNone/>
              <a:defRPr sz="6500"/>
            </a:lvl5pPr>
            <a:lvl6pPr lvl="5" algn="ctr" rtl="0">
              <a:spcBef>
                <a:spcPts val="0"/>
              </a:spcBef>
              <a:spcAft>
                <a:spcPts val="0"/>
              </a:spcAft>
              <a:buSzPts val="6500"/>
              <a:buNone/>
              <a:defRPr sz="6500"/>
            </a:lvl6pPr>
            <a:lvl7pPr lvl="6" algn="ctr" rtl="0">
              <a:spcBef>
                <a:spcPts val="0"/>
              </a:spcBef>
              <a:spcAft>
                <a:spcPts val="0"/>
              </a:spcAft>
              <a:buSzPts val="6500"/>
              <a:buNone/>
              <a:defRPr sz="6500"/>
            </a:lvl7pPr>
            <a:lvl8pPr lvl="7" algn="ctr" rtl="0">
              <a:spcBef>
                <a:spcPts val="0"/>
              </a:spcBef>
              <a:spcAft>
                <a:spcPts val="0"/>
              </a:spcAft>
              <a:buSzPts val="6500"/>
              <a:buNone/>
              <a:defRPr sz="6500"/>
            </a:lvl8pPr>
            <a:lvl9pPr lvl="8" algn="ctr" rtl="0">
              <a:spcBef>
                <a:spcPts val="0"/>
              </a:spcBef>
              <a:spcAft>
                <a:spcPts val="0"/>
              </a:spcAft>
              <a:buSzPts val="6500"/>
              <a:buNone/>
              <a:defRPr sz="6500"/>
            </a:lvl9pPr>
          </a:lstStyle>
          <a:p>
            <a:endParaRPr/>
          </a:p>
        </p:txBody>
      </p:sp>
      <p:sp>
        <p:nvSpPr>
          <p:cNvPr id="56" name="Google Shape;56;p14"/>
          <p:cNvSpPr txBox="1">
            <a:spLocks noGrp="1"/>
          </p:cNvSpPr>
          <p:nvPr>
            <p:ph type="subTitle" idx="1"/>
          </p:nvPr>
        </p:nvSpPr>
        <p:spPr>
          <a:xfrm>
            <a:off x="364468" y="4165643"/>
            <a:ext cx="9963000" cy="1164900"/>
          </a:xfrm>
          <a:prstGeom prst="rect">
            <a:avLst/>
          </a:prstGeom>
        </p:spPr>
        <p:txBody>
          <a:bodyPr spcFirstLastPara="1" wrap="square" lIns="113750" tIns="113750" rIns="113750" bIns="113750" anchor="t" anchorCtr="0">
            <a:noAutofit/>
          </a:bodyPr>
          <a:lstStyle>
            <a:lvl1pPr lvl="0" algn="ctr" rtl="0">
              <a:lnSpc>
                <a:spcPct val="100000"/>
              </a:lnSpc>
              <a:spcBef>
                <a:spcPts val="0"/>
              </a:spcBef>
              <a:spcAft>
                <a:spcPts val="0"/>
              </a:spcAft>
              <a:buSzPts val="3500"/>
              <a:buNone/>
              <a:defRPr sz="3500"/>
            </a:lvl1pPr>
            <a:lvl2pPr lvl="1" algn="ctr" rtl="0">
              <a:lnSpc>
                <a:spcPct val="100000"/>
              </a:lnSpc>
              <a:spcBef>
                <a:spcPts val="0"/>
              </a:spcBef>
              <a:spcAft>
                <a:spcPts val="0"/>
              </a:spcAft>
              <a:buSzPts val="3500"/>
              <a:buNone/>
              <a:defRPr sz="3500"/>
            </a:lvl2pPr>
            <a:lvl3pPr lvl="2" algn="ctr" rtl="0">
              <a:lnSpc>
                <a:spcPct val="100000"/>
              </a:lnSpc>
              <a:spcBef>
                <a:spcPts val="0"/>
              </a:spcBef>
              <a:spcAft>
                <a:spcPts val="0"/>
              </a:spcAft>
              <a:buSzPts val="3500"/>
              <a:buNone/>
              <a:defRPr sz="3500"/>
            </a:lvl3pPr>
            <a:lvl4pPr lvl="3" algn="ctr" rtl="0">
              <a:lnSpc>
                <a:spcPct val="100000"/>
              </a:lnSpc>
              <a:spcBef>
                <a:spcPts val="0"/>
              </a:spcBef>
              <a:spcAft>
                <a:spcPts val="0"/>
              </a:spcAft>
              <a:buSzPts val="3500"/>
              <a:buNone/>
              <a:defRPr sz="3500"/>
            </a:lvl4pPr>
            <a:lvl5pPr lvl="4" algn="ctr" rtl="0">
              <a:lnSpc>
                <a:spcPct val="100000"/>
              </a:lnSpc>
              <a:spcBef>
                <a:spcPts val="0"/>
              </a:spcBef>
              <a:spcAft>
                <a:spcPts val="0"/>
              </a:spcAft>
              <a:buSzPts val="3500"/>
              <a:buNone/>
              <a:defRPr sz="3500"/>
            </a:lvl5pPr>
            <a:lvl6pPr lvl="5" algn="ctr" rtl="0">
              <a:lnSpc>
                <a:spcPct val="100000"/>
              </a:lnSpc>
              <a:spcBef>
                <a:spcPts val="0"/>
              </a:spcBef>
              <a:spcAft>
                <a:spcPts val="0"/>
              </a:spcAft>
              <a:buSzPts val="3500"/>
              <a:buNone/>
              <a:defRPr sz="3500"/>
            </a:lvl6pPr>
            <a:lvl7pPr lvl="6" algn="ctr" rtl="0">
              <a:lnSpc>
                <a:spcPct val="100000"/>
              </a:lnSpc>
              <a:spcBef>
                <a:spcPts val="0"/>
              </a:spcBef>
              <a:spcAft>
                <a:spcPts val="0"/>
              </a:spcAft>
              <a:buSzPts val="3500"/>
              <a:buNone/>
              <a:defRPr sz="3500"/>
            </a:lvl7pPr>
            <a:lvl8pPr lvl="7" algn="ctr" rtl="0">
              <a:lnSpc>
                <a:spcPct val="100000"/>
              </a:lnSpc>
              <a:spcBef>
                <a:spcPts val="0"/>
              </a:spcBef>
              <a:spcAft>
                <a:spcPts val="0"/>
              </a:spcAft>
              <a:buSzPts val="3500"/>
              <a:buNone/>
              <a:defRPr sz="3500"/>
            </a:lvl8pPr>
            <a:lvl9pPr lvl="8" algn="ctr" rtl="0">
              <a:lnSpc>
                <a:spcPct val="100000"/>
              </a:lnSpc>
              <a:spcBef>
                <a:spcPts val="0"/>
              </a:spcBef>
              <a:spcAft>
                <a:spcPts val="0"/>
              </a:spcAft>
              <a:buSzPts val="3500"/>
              <a:buNone/>
              <a:defRPr sz="3500"/>
            </a:lvl9pPr>
          </a:lstStyle>
          <a:p>
            <a:endParaRPr/>
          </a:p>
        </p:txBody>
      </p:sp>
      <p:sp>
        <p:nvSpPr>
          <p:cNvPr id="57" name="Google Shape;57;p14"/>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64468" y="3161354"/>
            <a:ext cx="9963000" cy="1237200"/>
          </a:xfrm>
          <a:prstGeom prst="rect">
            <a:avLst/>
          </a:prstGeom>
        </p:spPr>
        <p:txBody>
          <a:bodyPr spcFirstLastPara="1" wrap="square" lIns="113750" tIns="113750" rIns="113750" bIns="113750" anchor="ctr" anchorCtr="0">
            <a:noAutofit/>
          </a:bodyPr>
          <a:lstStyle>
            <a:lvl1pPr lvl="0" algn="ctr" rtl="0">
              <a:spcBef>
                <a:spcPts val="0"/>
              </a:spcBef>
              <a:spcAft>
                <a:spcPts val="0"/>
              </a:spcAft>
              <a:buSzPts val="4500"/>
              <a:buNone/>
              <a:defRPr sz="4500"/>
            </a:lvl1pPr>
            <a:lvl2pPr lvl="1" algn="ctr" rtl="0">
              <a:spcBef>
                <a:spcPts val="0"/>
              </a:spcBef>
              <a:spcAft>
                <a:spcPts val="0"/>
              </a:spcAft>
              <a:buSzPts val="4500"/>
              <a:buNone/>
              <a:defRPr sz="4500"/>
            </a:lvl2pPr>
            <a:lvl3pPr lvl="2" algn="ctr" rtl="0">
              <a:spcBef>
                <a:spcPts val="0"/>
              </a:spcBef>
              <a:spcAft>
                <a:spcPts val="0"/>
              </a:spcAft>
              <a:buSzPts val="4500"/>
              <a:buNone/>
              <a:defRPr sz="4500"/>
            </a:lvl3pPr>
            <a:lvl4pPr lvl="3" algn="ctr" rtl="0">
              <a:spcBef>
                <a:spcPts val="0"/>
              </a:spcBef>
              <a:spcAft>
                <a:spcPts val="0"/>
              </a:spcAft>
              <a:buSzPts val="4500"/>
              <a:buNone/>
              <a:defRPr sz="4500"/>
            </a:lvl4pPr>
            <a:lvl5pPr lvl="4" algn="ctr" rtl="0">
              <a:spcBef>
                <a:spcPts val="0"/>
              </a:spcBef>
              <a:spcAft>
                <a:spcPts val="0"/>
              </a:spcAft>
              <a:buSzPts val="4500"/>
              <a:buNone/>
              <a:defRPr sz="4500"/>
            </a:lvl5pPr>
            <a:lvl6pPr lvl="5" algn="ctr" rtl="0">
              <a:spcBef>
                <a:spcPts val="0"/>
              </a:spcBef>
              <a:spcAft>
                <a:spcPts val="0"/>
              </a:spcAft>
              <a:buSzPts val="4500"/>
              <a:buNone/>
              <a:defRPr sz="4500"/>
            </a:lvl6pPr>
            <a:lvl7pPr lvl="6" algn="ctr" rtl="0">
              <a:spcBef>
                <a:spcPts val="0"/>
              </a:spcBef>
              <a:spcAft>
                <a:spcPts val="0"/>
              </a:spcAft>
              <a:buSzPts val="4500"/>
              <a:buNone/>
              <a:defRPr sz="4500"/>
            </a:lvl7pPr>
            <a:lvl8pPr lvl="7" algn="ctr" rtl="0">
              <a:spcBef>
                <a:spcPts val="0"/>
              </a:spcBef>
              <a:spcAft>
                <a:spcPts val="0"/>
              </a:spcAft>
              <a:buSzPts val="4500"/>
              <a:buNone/>
              <a:defRPr sz="4500"/>
            </a:lvl8pPr>
            <a:lvl9pPr lvl="8" algn="ctr" rtl="0">
              <a:spcBef>
                <a:spcPts val="0"/>
              </a:spcBef>
              <a:spcAft>
                <a:spcPts val="0"/>
              </a:spcAft>
              <a:buSzPts val="4500"/>
              <a:buNone/>
              <a:defRPr sz="4500"/>
            </a:lvl9pPr>
          </a:lstStyle>
          <a:p>
            <a:endParaRPr/>
          </a:p>
        </p:txBody>
      </p:sp>
      <p:sp>
        <p:nvSpPr>
          <p:cNvPr id="60" name="Google Shape;60;p15"/>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64468" y="654105"/>
            <a:ext cx="9963000" cy="841800"/>
          </a:xfrm>
          <a:prstGeom prst="rect">
            <a:avLst/>
          </a:prstGeom>
        </p:spPr>
        <p:txBody>
          <a:bodyPr spcFirstLastPara="1" wrap="square" lIns="113750" tIns="113750" rIns="113750" bIns="113750"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63" name="Google Shape;63;p16"/>
          <p:cNvSpPr txBox="1">
            <a:spLocks noGrp="1"/>
          </p:cNvSpPr>
          <p:nvPr>
            <p:ph type="body" idx="1"/>
          </p:nvPr>
        </p:nvSpPr>
        <p:spPr>
          <a:xfrm>
            <a:off x="364468" y="1693927"/>
            <a:ext cx="9963000" cy="5021400"/>
          </a:xfrm>
          <a:prstGeom prst="rect">
            <a:avLst/>
          </a:prstGeom>
        </p:spPr>
        <p:txBody>
          <a:bodyPr spcFirstLastPara="1" wrap="square" lIns="113750" tIns="113750" rIns="113750" bIns="113750" anchor="t" anchorCtr="0">
            <a:noAutofit/>
          </a:bodyPr>
          <a:lstStyle>
            <a:lvl1pPr marL="457200" lvl="0" indent="-368300" rtl="0">
              <a:spcBef>
                <a:spcPts val="0"/>
              </a:spcBef>
              <a:spcAft>
                <a:spcPts val="0"/>
              </a:spcAft>
              <a:buSzPts val="2200"/>
              <a:buChar char="●"/>
              <a:defRPr/>
            </a:lvl1pPr>
            <a:lvl2pPr marL="914400" lvl="1" indent="-336550" rtl="0">
              <a:spcBef>
                <a:spcPts val="2000"/>
              </a:spcBef>
              <a:spcAft>
                <a:spcPts val="0"/>
              </a:spcAft>
              <a:buSzPts val="1700"/>
              <a:buChar char="○"/>
              <a:defRPr/>
            </a:lvl2pPr>
            <a:lvl3pPr marL="1371600" lvl="2" indent="-336550" rtl="0">
              <a:spcBef>
                <a:spcPts val="2000"/>
              </a:spcBef>
              <a:spcAft>
                <a:spcPts val="0"/>
              </a:spcAft>
              <a:buSzPts val="1700"/>
              <a:buChar char="■"/>
              <a:defRPr/>
            </a:lvl3pPr>
            <a:lvl4pPr marL="1828800" lvl="3" indent="-336550" rtl="0">
              <a:spcBef>
                <a:spcPts val="2000"/>
              </a:spcBef>
              <a:spcAft>
                <a:spcPts val="0"/>
              </a:spcAft>
              <a:buSzPts val="1700"/>
              <a:buChar char="●"/>
              <a:defRPr/>
            </a:lvl4pPr>
            <a:lvl5pPr marL="2286000" lvl="4" indent="-336550" rtl="0">
              <a:spcBef>
                <a:spcPts val="2000"/>
              </a:spcBef>
              <a:spcAft>
                <a:spcPts val="0"/>
              </a:spcAft>
              <a:buSzPts val="1700"/>
              <a:buChar char="○"/>
              <a:defRPr/>
            </a:lvl5pPr>
            <a:lvl6pPr marL="2743200" lvl="5" indent="-336550" rtl="0">
              <a:spcBef>
                <a:spcPts val="2000"/>
              </a:spcBef>
              <a:spcAft>
                <a:spcPts val="0"/>
              </a:spcAft>
              <a:buSzPts val="1700"/>
              <a:buChar char="■"/>
              <a:defRPr/>
            </a:lvl6pPr>
            <a:lvl7pPr marL="3200400" lvl="6" indent="-336550" rtl="0">
              <a:spcBef>
                <a:spcPts val="2000"/>
              </a:spcBef>
              <a:spcAft>
                <a:spcPts val="0"/>
              </a:spcAft>
              <a:buSzPts val="1700"/>
              <a:buChar char="●"/>
              <a:defRPr/>
            </a:lvl7pPr>
            <a:lvl8pPr marL="3657600" lvl="7" indent="-336550" rtl="0">
              <a:spcBef>
                <a:spcPts val="2000"/>
              </a:spcBef>
              <a:spcAft>
                <a:spcPts val="0"/>
              </a:spcAft>
              <a:buSzPts val="1700"/>
              <a:buChar char="○"/>
              <a:defRPr/>
            </a:lvl8pPr>
            <a:lvl9pPr marL="4114800" lvl="8" indent="-336550" rtl="0">
              <a:spcBef>
                <a:spcPts val="2000"/>
              </a:spcBef>
              <a:spcAft>
                <a:spcPts val="2000"/>
              </a:spcAft>
              <a:buSzPts val="1700"/>
              <a:buChar char="■"/>
              <a:defRPr/>
            </a:lvl9pPr>
          </a:lstStyle>
          <a:p>
            <a:endParaRPr/>
          </a:p>
        </p:txBody>
      </p:sp>
      <p:sp>
        <p:nvSpPr>
          <p:cNvPr id="64" name="Google Shape;64;p16"/>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64468" y="654105"/>
            <a:ext cx="9963000" cy="841800"/>
          </a:xfrm>
          <a:prstGeom prst="rect">
            <a:avLst/>
          </a:prstGeom>
        </p:spPr>
        <p:txBody>
          <a:bodyPr spcFirstLastPara="1" wrap="square" lIns="113750" tIns="113750" rIns="113750" bIns="113750"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67" name="Google Shape;67;p17"/>
          <p:cNvSpPr txBox="1">
            <a:spLocks noGrp="1"/>
          </p:cNvSpPr>
          <p:nvPr>
            <p:ph type="body" idx="1"/>
          </p:nvPr>
        </p:nvSpPr>
        <p:spPr>
          <a:xfrm>
            <a:off x="364468" y="1693927"/>
            <a:ext cx="4677000" cy="5021400"/>
          </a:xfrm>
          <a:prstGeom prst="rect">
            <a:avLst/>
          </a:prstGeom>
        </p:spPr>
        <p:txBody>
          <a:bodyPr spcFirstLastPara="1" wrap="square" lIns="113750" tIns="113750" rIns="113750" bIns="113750" anchor="t" anchorCtr="0">
            <a:noAutofit/>
          </a:bodyPr>
          <a:lstStyle>
            <a:lvl1pPr marL="457200" lvl="0" indent="-336550" rtl="0">
              <a:spcBef>
                <a:spcPts val="0"/>
              </a:spcBef>
              <a:spcAft>
                <a:spcPts val="0"/>
              </a:spcAft>
              <a:buSzPts val="1700"/>
              <a:buChar char="●"/>
              <a:defRPr sz="1700"/>
            </a:lvl1pPr>
            <a:lvl2pPr marL="914400" lvl="1" indent="-323850" rtl="0">
              <a:spcBef>
                <a:spcPts val="2000"/>
              </a:spcBef>
              <a:spcAft>
                <a:spcPts val="0"/>
              </a:spcAft>
              <a:buSzPts val="1500"/>
              <a:buChar char="○"/>
              <a:defRPr sz="1500"/>
            </a:lvl2pPr>
            <a:lvl3pPr marL="1371600" lvl="2" indent="-323850" rtl="0">
              <a:spcBef>
                <a:spcPts val="2000"/>
              </a:spcBef>
              <a:spcAft>
                <a:spcPts val="0"/>
              </a:spcAft>
              <a:buSzPts val="1500"/>
              <a:buChar char="■"/>
              <a:defRPr sz="1500"/>
            </a:lvl3pPr>
            <a:lvl4pPr marL="1828800" lvl="3" indent="-323850" rtl="0">
              <a:spcBef>
                <a:spcPts val="2000"/>
              </a:spcBef>
              <a:spcAft>
                <a:spcPts val="0"/>
              </a:spcAft>
              <a:buSzPts val="1500"/>
              <a:buChar char="●"/>
              <a:defRPr sz="1500"/>
            </a:lvl4pPr>
            <a:lvl5pPr marL="2286000" lvl="4" indent="-323850" rtl="0">
              <a:spcBef>
                <a:spcPts val="2000"/>
              </a:spcBef>
              <a:spcAft>
                <a:spcPts val="0"/>
              </a:spcAft>
              <a:buSzPts val="1500"/>
              <a:buChar char="○"/>
              <a:defRPr sz="1500"/>
            </a:lvl5pPr>
            <a:lvl6pPr marL="2743200" lvl="5" indent="-323850" rtl="0">
              <a:spcBef>
                <a:spcPts val="2000"/>
              </a:spcBef>
              <a:spcAft>
                <a:spcPts val="0"/>
              </a:spcAft>
              <a:buSzPts val="1500"/>
              <a:buChar char="■"/>
              <a:defRPr sz="1500"/>
            </a:lvl6pPr>
            <a:lvl7pPr marL="3200400" lvl="6" indent="-323850" rtl="0">
              <a:spcBef>
                <a:spcPts val="2000"/>
              </a:spcBef>
              <a:spcAft>
                <a:spcPts val="0"/>
              </a:spcAft>
              <a:buSzPts val="1500"/>
              <a:buChar char="●"/>
              <a:defRPr sz="1500"/>
            </a:lvl7pPr>
            <a:lvl8pPr marL="3657600" lvl="7" indent="-323850" rtl="0">
              <a:spcBef>
                <a:spcPts val="2000"/>
              </a:spcBef>
              <a:spcAft>
                <a:spcPts val="0"/>
              </a:spcAft>
              <a:buSzPts val="1500"/>
              <a:buChar char="○"/>
              <a:defRPr sz="1500"/>
            </a:lvl8pPr>
            <a:lvl9pPr marL="4114800" lvl="8" indent="-323850" rtl="0">
              <a:spcBef>
                <a:spcPts val="2000"/>
              </a:spcBef>
              <a:spcAft>
                <a:spcPts val="2000"/>
              </a:spcAft>
              <a:buSzPts val="1500"/>
              <a:buChar char="■"/>
              <a:defRPr sz="1500"/>
            </a:lvl9pPr>
          </a:lstStyle>
          <a:p>
            <a:endParaRPr/>
          </a:p>
        </p:txBody>
      </p:sp>
      <p:sp>
        <p:nvSpPr>
          <p:cNvPr id="68" name="Google Shape;68;p17"/>
          <p:cNvSpPr txBox="1">
            <a:spLocks noGrp="1"/>
          </p:cNvSpPr>
          <p:nvPr>
            <p:ph type="body" idx="2"/>
          </p:nvPr>
        </p:nvSpPr>
        <p:spPr>
          <a:xfrm>
            <a:off x="5650483" y="1693927"/>
            <a:ext cx="4677000" cy="5021400"/>
          </a:xfrm>
          <a:prstGeom prst="rect">
            <a:avLst/>
          </a:prstGeom>
        </p:spPr>
        <p:txBody>
          <a:bodyPr spcFirstLastPara="1" wrap="square" lIns="113750" tIns="113750" rIns="113750" bIns="113750" anchor="t" anchorCtr="0">
            <a:noAutofit/>
          </a:bodyPr>
          <a:lstStyle>
            <a:lvl1pPr marL="457200" lvl="0" indent="-336550" rtl="0">
              <a:spcBef>
                <a:spcPts val="0"/>
              </a:spcBef>
              <a:spcAft>
                <a:spcPts val="0"/>
              </a:spcAft>
              <a:buSzPts val="1700"/>
              <a:buChar char="●"/>
              <a:defRPr sz="1700"/>
            </a:lvl1pPr>
            <a:lvl2pPr marL="914400" lvl="1" indent="-323850" rtl="0">
              <a:spcBef>
                <a:spcPts val="2000"/>
              </a:spcBef>
              <a:spcAft>
                <a:spcPts val="0"/>
              </a:spcAft>
              <a:buSzPts val="1500"/>
              <a:buChar char="○"/>
              <a:defRPr sz="1500"/>
            </a:lvl2pPr>
            <a:lvl3pPr marL="1371600" lvl="2" indent="-323850" rtl="0">
              <a:spcBef>
                <a:spcPts val="2000"/>
              </a:spcBef>
              <a:spcAft>
                <a:spcPts val="0"/>
              </a:spcAft>
              <a:buSzPts val="1500"/>
              <a:buChar char="■"/>
              <a:defRPr sz="1500"/>
            </a:lvl3pPr>
            <a:lvl4pPr marL="1828800" lvl="3" indent="-323850" rtl="0">
              <a:spcBef>
                <a:spcPts val="2000"/>
              </a:spcBef>
              <a:spcAft>
                <a:spcPts val="0"/>
              </a:spcAft>
              <a:buSzPts val="1500"/>
              <a:buChar char="●"/>
              <a:defRPr sz="1500"/>
            </a:lvl4pPr>
            <a:lvl5pPr marL="2286000" lvl="4" indent="-323850" rtl="0">
              <a:spcBef>
                <a:spcPts val="2000"/>
              </a:spcBef>
              <a:spcAft>
                <a:spcPts val="0"/>
              </a:spcAft>
              <a:buSzPts val="1500"/>
              <a:buChar char="○"/>
              <a:defRPr sz="1500"/>
            </a:lvl5pPr>
            <a:lvl6pPr marL="2743200" lvl="5" indent="-323850" rtl="0">
              <a:spcBef>
                <a:spcPts val="2000"/>
              </a:spcBef>
              <a:spcAft>
                <a:spcPts val="0"/>
              </a:spcAft>
              <a:buSzPts val="1500"/>
              <a:buChar char="■"/>
              <a:defRPr sz="1500"/>
            </a:lvl6pPr>
            <a:lvl7pPr marL="3200400" lvl="6" indent="-323850" rtl="0">
              <a:spcBef>
                <a:spcPts val="2000"/>
              </a:spcBef>
              <a:spcAft>
                <a:spcPts val="0"/>
              </a:spcAft>
              <a:buSzPts val="1500"/>
              <a:buChar char="●"/>
              <a:defRPr sz="1500"/>
            </a:lvl7pPr>
            <a:lvl8pPr marL="3657600" lvl="7" indent="-323850" rtl="0">
              <a:spcBef>
                <a:spcPts val="2000"/>
              </a:spcBef>
              <a:spcAft>
                <a:spcPts val="0"/>
              </a:spcAft>
              <a:buSzPts val="1500"/>
              <a:buChar char="○"/>
              <a:defRPr sz="1500"/>
            </a:lvl8pPr>
            <a:lvl9pPr marL="4114800" lvl="8" indent="-323850" rtl="0">
              <a:spcBef>
                <a:spcPts val="2000"/>
              </a:spcBef>
              <a:spcAft>
                <a:spcPts val="2000"/>
              </a:spcAft>
              <a:buSzPts val="1500"/>
              <a:buChar char="■"/>
              <a:defRPr sz="1500"/>
            </a:lvl9pPr>
          </a:lstStyle>
          <a:p>
            <a:endParaRPr/>
          </a:p>
        </p:txBody>
      </p:sp>
      <p:sp>
        <p:nvSpPr>
          <p:cNvPr id="69" name="Google Shape;69;p17"/>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64468" y="654105"/>
            <a:ext cx="9963000" cy="841800"/>
          </a:xfrm>
          <a:prstGeom prst="rect">
            <a:avLst/>
          </a:prstGeom>
        </p:spPr>
        <p:txBody>
          <a:bodyPr spcFirstLastPara="1" wrap="square" lIns="113750" tIns="113750" rIns="113750" bIns="113750" anchor="t"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72" name="Google Shape;72;p18"/>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64468" y="816630"/>
            <a:ext cx="3283500" cy="1110600"/>
          </a:xfrm>
          <a:prstGeom prst="rect">
            <a:avLst/>
          </a:prstGeom>
        </p:spPr>
        <p:txBody>
          <a:bodyPr spcFirstLastPara="1" wrap="square" lIns="113750" tIns="113750" rIns="113750" bIns="113750" anchor="b"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75" name="Google Shape;75;p19"/>
          <p:cNvSpPr txBox="1">
            <a:spLocks noGrp="1"/>
          </p:cNvSpPr>
          <p:nvPr>
            <p:ph type="body" idx="1"/>
          </p:nvPr>
        </p:nvSpPr>
        <p:spPr>
          <a:xfrm>
            <a:off x="364468" y="2042457"/>
            <a:ext cx="3283500" cy="4673100"/>
          </a:xfrm>
          <a:prstGeom prst="rect">
            <a:avLst/>
          </a:prstGeom>
        </p:spPr>
        <p:txBody>
          <a:bodyPr spcFirstLastPara="1" wrap="square" lIns="113750" tIns="113750" rIns="113750" bIns="113750" anchor="t" anchorCtr="0">
            <a:noAutofit/>
          </a:bodyPr>
          <a:lstStyle>
            <a:lvl1pPr marL="457200" lvl="0" indent="-323850" rtl="0">
              <a:spcBef>
                <a:spcPts val="0"/>
              </a:spcBef>
              <a:spcAft>
                <a:spcPts val="0"/>
              </a:spcAft>
              <a:buSzPts val="1500"/>
              <a:buChar char="●"/>
              <a:defRPr sz="1500"/>
            </a:lvl1pPr>
            <a:lvl2pPr marL="914400" lvl="1" indent="-323850" rtl="0">
              <a:spcBef>
                <a:spcPts val="2000"/>
              </a:spcBef>
              <a:spcAft>
                <a:spcPts val="0"/>
              </a:spcAft>
              <a:buSzPts val="1500"/>
              <a:buChar char="○"/>
              <a:defRPr sz="1500"/>
            </a:lvl2pPr>
            <a:lvl3pPr marL="1371600" lvl="2" indent="-323850" rtl="0">
              <a:spcBef>
                <a:spcPts val="2000"/>
              </a:spcBef>
              <a:spcAft>
                <a:spcPts val="0"/>
              </a:spcAft>
              <a:buSzPts val="1500"/>
              <a:buChar char="■"/>
              <a:defRPr sz="1500"/>
            </a:lvl3pPr>
            <a:lvl4pPr marL="1828800" lvl="3" indent="-323850" rtl="0">
              <a:spcBef>
                <a:spcPts val="2000"/>
              </a:spcBef>
              <a:spcAft>
                <a:spcPts val="0"/>
              </a:spcAft>
              <a:buSzPts val="1500"/>
              <a:buChar char="●"/>
              <a:defRPr sz="1500"/>
            </a:lvl4pPr>
            <a:lvl5pPr marL="2286000" lvl="4" indent="-323850" rtl="0">
              <a:spcBef>
                <a:spcPts val="2000"/>
              </a:spcBef>
              <a:spcAft>
                <a:spcPts val="0"/>
              </a:spcAft>
              <a:buSzPts val="1500"/>
              <a:buChar char="○"/>
              <a:defRPr sz="1500"/>
            </a:lvl5pPr>
            <a:lvl6pPr marL="2743200" lvl="5" indent="-323850" rtl="0">
              <a:spcBef>
                <a:spcPts val="2000"/>
              </a:spcBef>
              <a:spcAft>
                <a:spcPts val="0"/>
              </a:spcAft>
              <a:buSzPts val="1500"/>
              <a:buChar char="■"/>
              <a:defRPr sz="1500"/>
            </a:lvl6pPr>
            <a:lvl7pPr marL="3200400" lvl="6" indent="-323850" rtl="0">
              <a:spcBef>
                <a:spcPts val="2000"/>
              </a:spcBef>
              <a:spcAft>
                <a:spcPts val="0"/>
              </a:spcAft>
              <a:buSzPts val="1500"/>
              <a:buChar char="●"/>
              <a:defRPr sz="1500"/>
            </a:lvl7pPr>
            <a:lvl8pPr marL="3657600" lvl="7" indent="-323850" rtl="0">
              <a:spcBef>
                <a:spcPts val="2000"/>
              </a:spcBef>
              <a:spcAft>
                <a:spcPts val="0"/>
              </a:spcAft>
              <a:buSzPts val="1500"/>
              <a:buChar char="○"/>
              <a:defRPr sz="1500"/>
            </a:lvl8pPr>
            <a:lvl9pPr marL="4114800" lvl="8" indent="-323850" rtl="0">
              <a:spcBef>
                <a:spcPts val="2000"/>
              </a:spcBef>
              <a:spcAft>
                <a:spcPts val="2000"/>
              </a:spcAft>
              <a:buSzPts val="1500"/>
              <a:buChar char="■"/>
              <a:defRPr sz="1500"/>
            </a:lvl9pPr>
          </a:lstStyle>
          <a:p>
            <a:endParaRPr/>
          </a:p>
        </p:txBody>
      </p:sp>
      <p:sp>
        <p:nvSpPr>
          <p:cNvPr id="76" name="Google Shape;76;p19"/>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573245" y="661638"/>
            <a:ext cx="7445700" cy="6012600"/>
          </a:xfrm>
          <a:prstGeom prst="rect">
            <a:avLst/>
          </a:prstGeom>
        </p:spPr>
        <p:txBody>
          <a:bodyPr spcFirstLastPara="1" wrap="square" lIns="113750" tIns="113750" rIns="113750" bIns="113750" anchor="ctr"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
        <p:nvSpPr>
          <p:cNvPr id="79" name="Google Shape;79;p20"/>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5346000" y="-184"/>
            <a:ext cx="5346000" cy="7560000"/>
          </a:xfrm>
          <a:prstGeom prst="rect">
            <a:avLst/>
          </a:prstGeom>
          <a:solidFill>
            <a:schemeClr val="lt2"/>
          </a:solidFill>
          <a:ln>
            <a:noFill/>
          </a:ln>
        </p:spPr>
        <p:txBody>
          <a:bodyPr spcFirstLastPara="1" wrap="square" lIns="113750" tIns="113750" rIns="113750" bIns="113750" anchor="ctr" anchorCtr="0">
            <a:noAutofit/>
          </a:bodyPr>
          <a:lstStyle/>
          <a:p>
            <a:pPr marL="0" lvl="0" indent="0" algn="l" rtl="0">
              <a:spcBef>
                <a:spcPts val="0"/>
              </a:spcBef>
              <a:spcAft>
                <a:spcPts val="0"/>
              </a:spcAft>
              <a:buNone/>
            </a:pPr>
            <a:endParaRPr/>
          </a:p>
        </p:txBody>
      </p:sp>
      <p:sp>
        <p:nvSpPr>
          <p:cNvPr id="82" name="Google Shape;82;p21"/>
          <p:cNvSpPr txBox="1">
            <a:spLocks noGrp="1"/>
          </p:cNvSpPr>
          <p:nvPr>
            <p:ph type="title"/>
          </p:nvPr>
        </p:nvSpPr>
        <p:spPr>
          <a:xfrm>
            <a:off x="310447" y="1812541"/>
            <a:ext cx="4730100" cy="2178600"/>
          </a:xfrm>
          <a:prstGeom prst="rect">
            <a:avLst/>
          </a:prstGeom>
        </p:spPr>
        <p:txBody>
          <a:bodyPr spcFirstLastPara="1" wrap="square" lIns="113750" tIns="113750" rIns="113750" bIns="113750"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83" name="Google Shape;83;p21"/>
          <p:cNvSpPr txBox="1">
            <a:spLocks noGrp="1"/>
          </p:cNvSpPr>
          <p:nvPr>
            <p:ph type="subTitle" idx="1"/>
          </p:nvPr>
        </p:nvSpPr>
        <p:spPr>
          <a:xfrm>
            <a:off x="310447" y="4120005"/>
            <a:ext cx="4730100" cy="1815300"/>
          </a:xfrm>
          <a:prstGeom prst="rect">
            <a:avLst/>
          </a:prstGeom>
        </p:spPr>
        <p:txBody>
          <a:bodyPr spcFirstLastPara="1" wrap="square" lIns="113750" tIns="113750" rIns="113750" bIns="113750" anchor="t" anchorCtr="0">
            <a:noAutofit/>
          </a:bodyPr>
          <a:lstStyle>
            <a:lvl1pPr lvl="0" algn="ctr" rtl="0">
              <a:lnSpc>
                <a:spcPct val="100000"/>
              </a:lnSpc>
              <a:spcBef>
                <a:spcPts val="0"/>
              </a:spcBef>
              <a:spcAft>
                <a:spcPts val="0"/>
              </a:spcAft>
              <a:buSzPts val="2600"/>
              <a:buNone/>
              <a:defRPr sz="2600"/>
            </a:lvl1pPr>
            <a:lvl2pPr lvl="1" algn="ctr" rtl="0">
              <a:lnSpc>
                <a:spcPct val="100000"/>
              </a:lnSpc>
              <a:spcBef>
                <a:spcPts val="0"/>
              </a:spcBef>
              <a:spcAft>
                <a:spcPts val="0"/>
              </a:spcAft>
              <a:buSzPts val="2600"/>
              <a:buNone/>
              <a:defRPr sz="2600"/>
            </a:lvl2pPr>
            <a:lvl3pPr lvl="2" algn="ctr" rtl="0">
              <a:lnSpc>
                <a:spcPct val="100000"/>
              </a:lnSpc>
              <a:spcBef>
                <a:spcPts val="0"/>
              </a:spcBef>
              <a:spcAft>
                <a:spcPts val="0"/>
              </a:spcAft>
              <a:buSzPts val="2600"/>
              <a:buNone/>
              <a:defRPr sz="2600"/>
            </a:lvl3pPr>
            <a:lvl4pPr lvl="3" algn="ctr" rtl="0">
              <a:lnSpc>
                <a:spcPct val="100000"/>
              </a:lnSpc>
              <a:spcBef>
                <a:spcPts val="0"/>
              </a:spcBef>
              <a:spcAft>
                <a:spcPts val="0"/>
              </a:spcAft>
              <a:buSzPts val="2600"/>
              <a:buNone/>
              <a:defRPr sz="2600"/>
            </a:lvl4pPr>
            <a:lvl5pPr lvl="4" algn="ctr" rtl="0">
              <a:lnSpc>
                <a:spcPct val="100000"/>
              </a:lnSpc>
              <a:spcBef>
                <a:spcPts val="0"/>
              </a:spcBef>
              <a:spcAft>
                <a:spcPts val="0"/>
              </a:spcAft>
              <a:buSzPts val="2600"/>
              <a:buNone/>
              <a:defRPr sz="2600"/>
            </a:lvl5pPr>
            <a:lvl6pPr lvl="5" algn="ctr" rtl="0">
              <a:lnSpc>
                <a:spcPct val="100000"/>
              </a:lnSpc>
              <a:spcBef>
                <a:spcPts val="0"/>
              </a:spcBef>
              <a:spcAft>
                <a:spcPts val="0"/>
              </a:spcAft>
              <a:buSzPts val="2600"/>
              <a:buNone/>
              <a:defRPr sz="2600"/>
            </a:lvl6pPr>
            <a:lvl7pPr lvl="6" algn="ctr" rtl="0">
              <a:lnSpc>
                <a:spcPct val="100000"/>
              </a:lnSpc>
              <a:spcBef>
                <a:spcPts val="0"/>
              </a:spcBef>
              <a:spcAft>
                <a:spcPts val="0"/>
              </a:spcAft>
              <a:buSzPts val="2600"/>
              <a:buNone/>
              <a:defRPr sz="2600"/>
            </a:lvl7pPr>
            <a:lvl8pPr lvl="7" algn="ctr" rtl="0">
              <a:lnSpc>
                <a:spcPct val="100000"/>
              </a:lnSpc>
              <a:spcBef>
                <a:spcPts val="0"/>
              </a:spcBef>
              <a:spcAft>
                <a:spcPts val="0"/>
              </a:spcAft>
              <a:buSzPts val="2600"/>
              <a:buNone/>
              <a:defRPr sz="2600"/>
            </a:lvl8pPr>
            <a:lvl9pPr lvl="8" algn="ctr" rtl="0">
              <a:lnSpc>
                <a:spcPct val="100000"/>
              </a:lnSpc>
              <a:spcBef>
                <a:spcPts val="0"/>
              </a:spcBef>
              <a:spcAft>
                <a:spcPts val="0"/>
              </a:spcAft>
              <a:buSzPts val="2600"/>
              <a:buNone/>
              <a:defRPr sz="2600"/>
            </a:lvl9pPr>
          </a:lstStyle>
          <a:p>
            <a:endParaRPr/>
          </a:p>
        </p:txBody>
      </p:sp>
      <p:sp>
        <p:nvSpPr>
          <p:cNvPr id="84" name="Google Shape;84;p21"/>
          <p:cNvSpPr txBox="1">
            <a:spLocks noGrp="1"/>
          </p:cNvSpPr>
          <p:nvPr>
            <p:ph type="body" idx="2"/>
          </p:nvPr>
        </p:nvSpPr>
        <p:spPr>
          <a:xfrm>
            <a:off x="5775715" y="1064257"/>
            <a:ext cx="4486500" cy="5431200"/>
          </a:xfrm>
          <a:prstGeom prst="rect">
            <a:avLst/>
          </a:prstGeom>
        </p:spPr>
        <p:txBody>
          <a:bodyPr spcFirstLastPara="1" wrap="square" lIns="113750" tIns="113750" rIns="113750" bIns="113750" anchor="ctr" anchorCtr="0">
            <a:noAutofit/>
          </a:bodyPr>
          <a:lstStyle>
            <a:lvl1pPr marL="457200" lvl="0" indent="-368300" rtl="0">
              <a:spcBef>
                <a:spcPts val="0"/>
              </a:spcBef>
              <a:spcAft>
                <a:spcPts val="0"/>
              </a:spcAft>
              <a:buSzPts val="2200"/>
              <a:buChar char="●"/>
              <a:defRPr/>
            </a:lvl1pPr>
            <a:lvl2pPr marL="914400" lvl="1" indent="-336550" rtl="0">
              <a:spcBef>
                <a:spcPts val="2000"/>
              </a:spcBef>
              <a:spcAft>
                <a:spcPts val="0"/>
              </a:spcAft>
              <a:buSzPts val="1700"/>
              <a:buChar char="○"/>
              <a:defRPr/>
            </a:lvl2pPr>
            <a:lvl3pPr marL="1371600" lvl="2" indent="-336550" rtl="0">
              <a:spcBef>
                <a:spcPts val="2000"/>
              </a:spcBef>
              <a:spcAft>
                <a:spcPts val="0"/>
              </a:spcAft>
              <a:buSzPts val="1700"/>
              <a:buChar char="■"/>
              <a:defRPr/>
            </a:lvl3pPr>
            <a:lvl4pPr marL="1828800" lvl="3" indent="-336550" rtl="0">
              <a:spcBef>
                <a:spcPts val="2000"/>
              </a:spcBef>
              <a:spcAft>
                <a:spcPts val="0"/>
              </a:spcAft>
              <a:buSzPts val="1700"/>
              <a:buChar char="●"/>
              <a:defRPr/>
            </a:lvl4pPr>
            <a:lvl5pPr marL="2286000" lvl="4" indent="-336550" rtl="0">
              <a:spcBef>
                <a:spcPts val="2000"/>
              </a:spcBef>
              <a:spcAft>
                <a:spcPts val="0"/>
              </a:spcAft>
              <a:buSzPts val="1700"/>
              <a:buChar char="○"/>
              <a:defRPr/>
            </a:lvl5pPr>
            <a:lvl6pPr marL="2743200" lvl="5" indent="-336550" rtl="0">
              <a:spcBef>
                <a:spcPts val="2000"/>
              </a:spcBef>
              <a:spcAft>
                <a:spcPts val="0"/>
              </a:spcAft>
              <a:buSzPts val="1700"/>
              <a:buChar char="■"/>
              <a:defRPr/>
            </a:lvl6pPr>
            <a:lvl7pPr marL="3200400" lvl="6" indent="-336550" rtl="0">
              <a:spcBef>
                <a:spcPts val="2000"/>
              </a:spcBef>
              <a:spcAft>
                <a:spcPts val="0"/>
              </a:spcAft>
              <a:buSzPts val="1700"/>
              <a:buChar char="●"/>
              <a:defRPr/>
            </a:lvl7pPr>
            <a:lvl8pPr marL="3657600" lvl="7" indent="-336550" rtl="0">
              <a:spcBef>
                <a:spcPts val="2000"/>
              </a:spcBef>
              <a:spcAft>
                <a:spcPts val="0"/>
              </a:spcAft>
              <a:buSzPts val="1700"/>
              <a:buChar char="○"/>
              <a:defRPr/>
            </a:lvl8pPr>
            <a:lvl9pPr marL="4114800" lvl="8" indent="-336550" rtl="0">
              <a:spcBef>
                <a:spcPts val="2000"/>
              </a:spcBef>
              <a:spcAft>
                <a:spcPts val="2000"/>
              </a:spcAft>
              <a:buSzPts val="1700"/>
              <a:buChar char="■"/>
              <a:defRPr/>
            </a:lvl9pPr>
          </a:lstStyle>
          <a:p>
            <a:endParaRPr/>
          </a:p>
        </p:txBody>
      </p:sp>
      <p:sp>
        <p:nvSpPr>
          <p:cNvPr id="85" name="Google Shape;85;p21"/>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64468" y="6218168"/>
            <a:ext cx="7014300" cy="889500"/>
          </a:xfrm>
          <a:prstGeom prst="rect">
            <a:avLst/>
          </a:prstGeom>
        </p:spPr>
        <p:txBody>
          <a:bodyPr spcFirstLastPara="1" wrap="square" lIns="113750" tIns="113750" rIns="113750" bIns="113750" anchor="ctr" anchorCtr="0">
            <a:noAutofit/>
          </a:bodyPr>
          <a:lstStyle>
            <a:lvl1pPr marL="457200" lvl="0" indent="-228600" rtl="0">
              <a:lnSpc>
                <a:spcPct val="100000"/>
              </a:lnSpc>
              <a:spcBef>
                <a:spcPts val="0"/>
              </a:spcBef>
              <a:spcAft>
                <a:spcPts val="0"/>
              </a:spcAft>
              <a:buSzPts val="2200"/>
              <a:buNone/>
              <a:defRPr/>
            </a:lvl1pPr>
          </a:lstStyle>
          <a:p>
            <a:endParaRPr/>
          </a:p>
        </p:txBody>
      </p:sp>
      <p:sp>
        <p:nvSpPr>
          <p:cNvPr id="88" name="Google Shape;88;p22"/>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64468" y="1625801"/>
            <a:ext cx="9963000" cy="2886000"/>
          </a:xfrm>
          <a:prstGeom prst="rect">
            <a:avLst/>
          </a:prstGeom>
        </p:spPr>
        <p:txBody>
          <a:bodyPr spcFirstLastPara="1" wrap="square" lIns="113750" tIns="113750" rIns="113750" bIns="113750" anchor="b" anchorCtr="0">
            <a:noAutofit/>
          </a:bodyPr>
          <a:lstStyle>
            <a:lvl1pPr lvl="0" algn="ctr" rtl="0">
              <a:spcBef>
                <a:spcPts val="0"/>
              </a:spcBef>
              <a:spcAft>
                <a:spcPts val="0"/>
              </a:spcAft>
              <a:buSzPts val="14900"/>
              <a:buNone/>
              <a:defRPr sz="14900"/>
            </a:lvl1pPr>
            <a:lvl2pPr lvl="1" algn="ctr" rtl="0">
              <a:spcBef>
                <a:spcPts val="0"/>
              </a:spcBef>
              <a:spcAft>
                <a:spcPts val="0"/>
              </a:spcAft>
              <a:buSzPts val="14900"/>
              <a:buNone/>
              <a:defRPr sz="14900"/>
            </a:lvl2pPr>
            <a:lvl3pPr lvl="2" algn="ctr" rtl="0">
              <a:spcBef>
                <a:spcPts val="0"/>
              </a:spcBef>
              <a:spcAft>
                <a:spcPts val="0"/>
              </a:spcAft>
              <a:buSzPts val="14900"/>
              <a:buNone/>
              <a:defRPr sz="14900"/>
            </a:lvl3pPr>
            <a:lvl4pPr lvl="3" algn="ctr" rtl="0">
              <a:spcBef>
                <a:spcPts val="0"/>
              </a:spcBef>
              <a:spcAft>
                <a:spcPts val="0"/>
              </a:spcAft>
              <a:buSzPts val="14900"/>
              <a:buNone/>
              <a:defRPr sz="14900"/>
            </a:lvl4pPr>
            <a:lvl5pPr lvl="4" algn="ctr" rtl="0">
              <a:spcBef>
                <a:spcPts val="0"/>
              </a:spcBef>
              <a:spcAft>
                <a:spcPts val="0"/>
              </a:spcAft>
              <a:buSzPts val="14900"/>
              <a:buNone/>
              <a:defRPr sz="14900"/>
            </a:lvl5pPr>
            <a:lvl6pPr lvl="5" algn="ctr" rtl="0">
              <a:spcBef>
                <a:spcPts val="0"/>
              </a:spcBef>
              <a:spcAft>
                <a:spcPts val="0"/>
              </a:spcAft>
              <a:buSzPts val="14900"/>
              <a:buNone/>
              <a:defRPr sz="14900"/>
            </a:lvl6pPr>
            <a:lvl7pPr lvl="6" algn="ctr" rtl="0">
              <a:spcBef>
                <a:spcPts val="0"/>
              </a:spcBef>
              <a:spcAft>
                <a:spcPts val="0"/>
              </a:spcAft>
              <a:buSzPts val="14900"/>
              <a:buNone/>
              <a:defRPr sz="14900"/>
            </a:lvl7pPr>
            <a:lvl8pPr lvl="7" algn="ctr" rtl="0">
              <a:spcBef>
                <a:spcPts val="0"/>
              </a:spcBef>
              <a:spcAft>
                <a:spcPts val="0"/>
              </a:spcAft>
              <a:buSzPts val="14900"/>
              <a:buNone/>
              <a:defRPr sz="14900"/>
            </a:lvl8pPr>
            <a:lvl9pPr lvl="8" algn="ctr" rtl="0">
              <a:spcBef>
                <a:spcPts val="0"/>
              </a:spcBef>
              <a:spcAft>
                <a:spcPts val="0"/>
              </a:spcAft>
              <a:buSzPts val="14900"/>
              <a:buNone/>
              <a:defRPr sz="14900"/>
            </a:lvl9pPr>
          </a:lstStyle>
          <a:p>
            <a:r>
              <a:t>xx%</a:t>
            </a:r>
          </a:p>
        </p:txBody>
      </p:sp>
      <p:sp>
        <p:nvSpPr>
          <p:cNvPr id="91" name="Google Shape;91;p23"/>
          <p:cNvSpPr txBox="1">
            <a:spLocks noGrp="1"/>
          </p:cNvSpPr>
          <p:nvPr>
            <p:ph type="body" idx="1"/>
          </p:nvPr>
        </p:nvSpPr>
        <p:spPr>
          <a:xfrm>
            <a:off x="364468" y="4633192"/>
            <a:ext cx="9963000" cy="1911900"/>
          </a:xfrm>
          <a:prstGeom prst="rect">
            <a:avLst/>
          </a:prstGeom>
        </p:spPr>
        <p:txBody>
          <a:bodyPr spcFirstLastPara="1" wrap="square" lIns="113750" tIns="113750" rIns="113750" bIns="113750" anchor="t" anchorCtr="0">
            <a:noAutofit/>
          </a:bodyPr>
          <a:lstStyle>
            <a:lvl1pPr marL="457200" lvl="0" indent="-368300" algn="ctr" rtl="0">
              <a:spcBef>
                <a:spcPts val="0"/>
              </a:spcBef>
              <a:spcAft>
                <a:spcPts val="0"/>
              </a:spcAft>
              <a:buSzPts val="2200"/>
              <a:buChar char="●"/>
              <a:defRPr/>
            </a:lvl1pPr>
            <a:lvl2pPr marL="914400" lvl="1" indent="-336550" algn="ctr" rtl="0">
              <a:spcBef>
                <a:spcPts val="2000"/>
              </a:spcBef>
              <a:spcAft>
                <a:spcPts val="0"/>
              </a:spcAft>
              <a:buSzPts val="1700"/>
              <a:buChar char="○"/>
              <a:defRPr/>
            </a:lvl2pPr>
            <a:lvl3pPr marL="1371600" lvl="2" indent="-336550" algn="ctr" rtl="0">
              <a:spcBef>
                <a:spcPts val="2000"/>
              </a:spcBef>
              <a:spcAft>
                <a:spcPts val="0"/>
              </a:spcAft>
              <a:buSzPts val="1700"/>
              <a:buChar char="■"/>
              <a:defRPr/>
            </a:lvl3pPr>
            <a:lvl4pPr marL="1828800" lvl="3" indent="-336550" algn="ctr" rtl="0">
              <a:spcBef>
                <a:spcPts val="2000"/>
              </a:spcBef>
              <a:spcAft>
                <a:spcPts val="0"/>
              </a:spcAft>
              <a:buSzPts val="1700"/>
              <a:buChar char="●"/>
              <a:defRPr/>
            </a:lvl4pPr>
            <a:lvl5pPr marL="2286000" lvl="4" indent="-336550" algn="ctr" rtl="0">
              <a:spcBef>
                <a:spcPts val="2000"/>
              </a:spcBef>
              <a:spcAft>
                <a:spcPts val="0"/>
              </a:spcAft>
              <a:buSzPts val="1700"/>
              <a:buChar char="○"/>
              <a:defRPr/>
            </a:lvl5pPr>
            <a:lvl6pPr marL="2743200" lvl="5" indent="-336550" algn="ctr" rtl="0">
              <a:spcBef>
                <a:spcPts val="2000"/>
              </a:spcBef>
              <a:spcAft>
                <a:spcPts val="0"/>
              </a:spcAft>
              <a:buSzPts val="1700"/>
              <a:buChar char="■"/>
              <a:defRPr/>
            </a:lvl6pPr>
            <a:lvl7pPr marL="3200400" lvl="6" indent="-336550" algn="ctr" rtl="0">
              <a:spcBef>
                <a:spcPts val="2000"/>
              </a:spcBef>
              <a:spcAft>
                <a:spcPts val="0"/>
              </a:spcAft>
              <a:buSzPts val="1700"/>
              <a:buChar char="●"/>
              <a:defRPr/>
            </a:lvl7pPr>
            <a:lvl8pPr marL="3657600" lvl="7" indent="-336550" algn="ctr" rtl="0">
              <a:spcBef>
                <a:spcPts val="2000"/>
              </a:spcBef>
              <a:spcAft>
                <a:spcPts val="0"/>
              </a:spcAft>
              <a:buSzPts val="1700"/>
              <a:buChar char="○"/>
              <a:defRPr/>
            </a:lvl8pPr>
            <a:lvl9pPr marL="4114800" lvl="8" indent="-336550" algn="ctr" rtl="0">
              <a:spcBef>
                <a:spcPts val="2000"/>
              </a:spcBef>
              <a:spcAft>
                <a:spcPts val="2000"/>
              </a:spcAft>
              <a:buSzPts val="1700"/>
              <a:buChar char="■"/>
              <a:defRPr/>
            </a:lvl9pPr>
          </a:lstStyle>
          <a:p>
            <a:endParaRPr/>
          </a:p>
        </p:txBody>
      </p:sp>
      <p:sp>
        <p:nvSpPr>
          <p:cNvPr id="92" name="Google Shape;92;p23"/>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9906772" y="6854072"/>
            <a:ext cx="641700" cy="578400"/>
          </a:xfrm>
          <a:prstGeom prst="rect">
            <a:avLst/>
          </a:prstGeom>
        </p:spPr>
        <p:txBody>
          <a:bodyPr spcFirstLastPara="1" wrap="square" lIns="113750" tIns="113750" rIns="113750" bIns="11375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64468" y="654105"/>
            <a:ext cx="9963000" cy="841800"/>
          </a:xfrm>
          <a:prstGeom prst="rect">
            <a:avLst/>
          </a:prstGeom>
          <a:noFill/>
          <a:ln>
            <a:noFill/>
          </a:ln>
        </p:spPr>
        <p:txBody>
          <a:bodyPr spcFirstLastPara="1" wrap="square" lIns="113750" tIns="113750" rIns="113750" bIns="113750" anchor="t" anchorCtr="0">
            <a:noAutofit/>
          </a:bodyPr>
          <a:lstStyle>
            <a:lvl1pPr lvl="0" rtl="0">
              <a:spcBef>
                <a:spcPts val="0"/>
              </a:spcBef>
              <a:spcAft>
                <a:spcPts val="0"/>
              </a:spcAft>
              <a:buClr>
                <a:schemeClr val="dk1"/>
              </a:buClr>
              <a:buSzPts val="3500"/>
              <a:buNone/>
              <a:defRPr sz="3500">
                <a:solidFill>
                  <a:schemeClr val="dk1"/>
                </a:solidFill>
              </a:defRPr>
            </a:lvl1pPr>
            <a:lvl2pPr lvl="1" rtl="0">
              <a:spcBef>
                <a:spcPts val="0"/>
              </a:spcBef>
              <a:spcAft>
                <a:spcPts val="0"/>
              </a:spcAft>
              <a:buClr>
                <a:schemeClr val="dk1"/>
              </a:buClr>
              <a:buSzPts val="3500"/>
              <a:buNone/>
              <a:defRPr sz="3500">
                <a:solidFill>
                  <a:schemeClr val="dk1"/>
                </a:solidFill>
              </a:defRPr>
            </a:lvl2pPr>
            <a:lvl3pPr lvl="2" rtl="0">
              <a:spcBef>
                <a:spcPts val="0"/>
              </a:spcBef>
              <a:spcAft>
                <a:spcPts val="0"/>
              </a:spcAft>
              <a:buClr>
                <a:schemeClr val="dk1"/>
              </a:buClr>
              <a:buSzPts val="3500"/>
              <a:buNone/>
              <a:defRPr sz="3500">
                <a:solidFill>
                  <a:schemeClr val="dk1"/>
                </a:solidFill>
              </a:defRPr>
            </a:lvl3pPr>
            <a:lvl4pPr lvl="3" rtl="0">
              <a:spcBef>
                <a:spcPts val="0"/>
              </a:spcBef>
              <a:spcAft>
                <a:spcPts val="0"/>
              </a:spcAft>
              <a:buClr>
                <a:schemeClr val="dk1"/>
              </a:buClr>
              <a:buSzPts val="3500"/>
              <a:buNone/>
              <a:defRPr sz="3500">
                <a:solidFill>
                  <a:schemeClr val="dk1"/>
                </a:solidFill>
              </a:defRPr>
            </a:lvl4pPr>
            <a:lvl5pPr lvl="4" rtl="0">
              <a:spcBef>
                <a:spcPts val="0"/>
              </a:spcBef>
              <a:spcAft>
                <a:spcPts val="0"/>
              </a:spcAft>
              <a:buClr>
                <a:schemeClr val="dk1"/>
              </a:buClr>
              <a:buSzPts val="3500"/>
              <a:buNone/>
              <a:defRPr sz="3500">
                <a:solidFill>
                  <a:schemeClr val="dk1"/>
                </a:solidFill>
              </a:defRPr>
            </a:lvl5pPr>
            <a:lvl6pPr lvl="5" rtl="0">
              <a:spcBef>
                <a:spcPts val="0"/>
              </a:spcBef>
              <a:spcAft>
                <a:spcPts val="0"/>
              </a:spcAft>
              <a:buClr>
                <a:schemeClr val="dk1"/>
              </a:buClr>
              <a:buSzPts val="3500"/>
              <a:buNone/>
              <a:defRPr sz="3500">
                <a:solidFill>
                  <a:schemeClr val="dk1"/>
                </a:solidFill>
              </a:defRPr>
            </a:lvl6pPr>
            <a:lvl7pPr lvl="6" rtl="0">
              <a:spcBef>
                <a:spcPts val="0"/>
              </a:spcBef>
              <a:spcAft>
                <a:spcPts val="0"/>
              </a:spcAft>
              <a:buClr>
                <a:schemeClr val="dk1"/>
              </a:buClr>
              <a:buSzPts val="3500"/>
              <a:buNone/>
              <a:defRPr sz="3500">
                <a:solidFill>
                  <a:schemeClr val="dk1"/>
                </a:solidFill>
              </a:defRPr>
            </a:lvl7pPr>
            <a:lvl8pPr lvl="7" rtl="0">
              <a:spcBef>
                <a:spcPts val="0"/>
              </a:spcBef>
              <a:spcAft>
                <a:spcPts val="0"/>
              </a:spcAft>
              <a:buClr>
                <a:schemeClr val="dk1"/>
              </a:buClr>
              <a:buSzPts val="3500"/>
              <a:buNone/>
              <a:defRPr sz="3500">
                <a:solidFill>
                  <a:schemeClr val="dk1"/>
                </a:solidFill>
              </a:defRPr>
            </a:lvl8pPr>
            <a:lvl9pPr lvl="8" rtl="0">
              <a:spcBef>
                <a:spcPts val="0"/>
              </a:spcBef>
              <a:spcAft>
                <a:spcPts val="0"/>
              </a:spcAft>
              <a:buClr>
                <a:schemeClr val="dk1"/>
              </a:buClr>
              <a:buSzPts val="3500"/>
              <a:buNone/>
              <a:defRPr sz="3500">
                <a:solidFill>
                  <a:schemeClr val="dk1"/>
                </a:solidFill>
              </a:defRPr>
            </a:lvl9pPr>
          </a:lstStyle>
          <a:p>
            <a:endParaRPr/>
          </a:p>
        </p:txBody>
      </p:sp>
      <p:sp>
        <p:nvSpPr>
          <p:cNvPr id="52" name="Google Shape;52;p13"/>
          <p:cNvSpPr txBox="1">
            <a:spLocks noGrp="1"/>
          </p:cNvSpPr>
          <p:nvPr>
            <p:ph type="body" idx="1"/>
          </p:nvPr>
        </p:nvSpPr>
        <p:spPr>
          <a:xfrm>
            <a:off x="364468" y="1693927"/>
            <a:ext cx="9963000" cy="5021400"/>
          </a:xfrm>
          <a:prstGeom prst="rect">
            <a:avLst/>
          </a:prstGeom>
          <a:noFill/>
          <a:ln>
            <a:noFill/>
          </a:ln>
        </p:spPr>
        <p:txBody>
          <a:bodyPr spcFirstLastPara="1" wrap="square" lIns="113750" tIns="113750" rIns="113750" bIns="113750" anchor="t" anchorCtr="0">
            <a:noAutofit/>
          </a:bodyPr>
          <a:lstStyle>
            <a:lvl1pPr marL="457200" lvl="0" indent="-368300" rtl="0">
              <a:lnSpc>
                <a:spcPct val="115000"/>
              </a:lnSpc>
              <a:spcBef>
                <a:spcPts val="0"/>
              </a:spcBef>
              <a:spcAft>
                <a:spcPts val="0"/>
              </a:spcAft>
              <a:buClr>
                <a:schemeClr val="dk2"/>
              </a:buClr>
              <a:buSzPts val="2200"/>
              <a:buChar char="●"/>
              <a:defRPr sz="2200">
                <a:solidFill>
                  <a:schemeClr val="dk2"/>
                </a:solidFill>
              </a:defRPr>
            </a:lvl1pPr>
            <a:lvl2pPr marL="914400" lvl="1" indent="-336550" rtl="0">
              <a:lnSpc>
                <a:spcPct val="115000"/>
              </a:lnSpc>
              <a:spcBef>
                <a:spcPts val="2000"/>
              </a:spcBef>
              <a:spcAft>
                <a:spcPts val="0"/>
              </a:spcAft>
              <a:buClr>
                <a:schemeClr val="dk2"/>
              </a:buClr>
              <a:buSzPts val="1700"/>
              <a:buChar char="○"/>
              <a:defRPr sz="1700">
                <a:solidFill>
                  <a:schemeClr val="dk2"/>
                </a:solidFill>
              </a:defRPr>
            </a:lvl2pPr>
            <a:lvl3pPr marL="1371600" lvl="2" indent="-336550" rtl="0">
              <a:lnSpc>
                <a:spcPct val="115000"/>
              </a:lnSpc>
              <a:spcBef>
                <a:spcPts val="2000"/>
              </a:spcBef>
              <a:spcAft>
                <a:spcPts val="0"/>
              </a:spcAft>
              <a:buClr>
                <a:schemeClr val="dk2"/>
              </a:buClr>
              <a:buSzPts val="1700"/>
              <a:buChar char="■"/>
              <a:defRPr sz="1700">
                <a:solidFill>
                  <a:schemeClr val="dk2"/>
                </a:solidFill>
              </a:defRPr>
            </a:lvl3pPr>
            <a:lvl4pPr marL="1828800" lvl="3" indent="-336550" rtl="0">
              <a:lnSpc>
                <a:spcPct val="115000"/>
              </a:lnSpc>
              <a:spcBef>
                <a:spcPts val="2000"/>
              </a:spcBef>
              <a:spcAft>
                <a:spcPts val="0"/>
              </a:spcAft>
              <a:buClr>
                <a:schemeClr val="dk2"/>
              </a:buClr>
              <a:buSzPts val="1700"/>
              <a:buChar char="●"/>
              <a:defRPr sz="1700">
                <a:solidFill>
                  <a:schemeClr val="dk2"/>
                </a:solidFill>
              </a:defRPr>
            </a:lvl4pPr>
            <a:lvl5pPr marL="2286000" lvl="4" indent="-336550" rtl="0">
              <a:lnSpc>
                <a:spcPct val="115000"/>
              </a:lnSpc>
              <a:spcBef>
                <a:spcPts val="2000"/>
              </a:spcBef>
              <a:spcAft>
                <a:spcPts val="0"/>
              </a:spcAft>
              <a:buClr>
                <a:schemeClr val="dk2"/>
              </a:buClr>
              <a:buSzPts val="1700"/>
              <a:buChar char="○"/>
              <a:defRPr sz="1700">
                <a:solidFill>
                  <a:schemeClr val="dk2"/>
                </a:solidFill>
              </a:defRPr>
            </a:lvl5pPr>
            <a:lvl6pPr marL="2743200" lvl="5" indent="-336550" rtl="0">
              <a:lnSpc>
                <a:spcPct val="115000"/>
              </a:lnSpc>
              <a:spcBef>
                <a:spcPts val="2000"/>
              </a:spcBef>
              <a:spcAft>
                <a:spcPts val="0"/>
              </a:spcAft>
              <a:buClr>
                <a:schemeClr val="dk2"/>
              </a:buClr>
              <a:buSzPts val="1700"/>
              <a:buChar char="■"/>
              <a:defRPr sz="1700">
                <a:solidFill>
                  <a:schemeClr val="dk2"/>
                </a:solidFill>
              </a:defRPr>
            </a:lvl6pPr>
            <a:lvl7pPr marL="3200400" lvl="6" indent="-336550" rtl="0">
              <a:lnSpc>
                <a:spcPct val="115000"/>
              </a:lnSpc>
              <a:spcBef>
                <a:spcPts val="2000"/>
              </a:spcBef>
              <a:spcAft>
                <a:spcPts val="0"/>
              </a:spcAft>
              <a:buClr>
                <a:schemeClr val="dk2"/>
              </a:buClr>
              <a:buSzPts val="1700"/>
              <a:buChar char="●"/>
              <a:defRPr sz="1700">
                <a:solidFill>
                  <a:schemeClr val="dk2"/>
                </a:solidFill>
              </a:defRPr>
            </a:lvl7pPr>
            <a:lvl8pPr marL="3657600" lvl="7" indent="-336550" rtl="0">
              <a:lnSpc>
                <a:spcPct val="115000"/>
              </a:lnSpc>
              <a:spcBef>
                <a:spcPts val="2000"/>
              </a:spcBef>
              <a:spcAft>
                <a:spcPts val="0"/>
              </a:spcAft>
              <a:buClr>
                <a:schemeClr val="dk2"/>
              </a:buClr>
              <a:buSzPts val="1700"/>
              <a:buChar char="○"/>
              <a:defRPr sz="1700">
                <a:solidFill>
                  <a:schemeClr val="dk2"/>
                </a:solidFill>
              </a:defRPr>
            </a:lvl8pPr>
            <a:lvl9pPr marL="4114800" lvl="8" indent="-336550" rtl="0">
              <a:lnSpc>
                <a:spcPct val="115000"/>
              </a:lnSpc>
              <a:spcBef>
                <a:spcPts val="2000"/>
              </a:spcBef>
              <a:spcAft>
                <a:spcPts val="2000"/>
              </a:spcAft>
              <a:buClr>
                <a:schemeClr val="dk2"/>
              </a:buClr>
              <a:buSzPts val="1700"/>
              <a:buChar char="■"/>
              <a:defRPr sz="1700">
                <a:solidFill>
                  <a:schemeClr val="dk2"/>
                </a:solidFill>
              </a:defRPr>
            </a:lvl9pPr>
          </a:lstStyle>
          <a:p>
            <a:endParaRPr/>
          </a:p>
        </p:txBody>
      </p:sp>
      <p:sp>
        <p:nvSpPr>
          <p:cNvPr id="53" name="Google Shape;53;p13"/>
          <p:cNvSpPr txBox="1">
            <a:spLocks noGrp="1"/>
          </p:cNvSpPr>
          <p:nvPr>
            <p:ph type="sldNum" idx="12"/>
          </p:nvPr>
        </p:nvSpPr>
        <p:spPr>
          <a:xfrm>
            <a:off x="9906772" y="6854072"/>
            <a:ext cx="641700" cy="578400"/>
          </a:xfrm>
          <a:prstGeom prst="rect">
            <a:avLst/>
          </a:prstGeom>
          <a:noFill/>
          <a:ln>
            <a:noFill/>
          </a:ln>
        </p:spPr>
        <p:txBody>
          <a:bodyPr spcFirstLastPara="1" wrap="square" lIns="113750" tIns="113750" rIns="113750" bIns="113750" anchor="ctr" anchorCtr="0">
            <a:noAutofit/>
          </a:bodyPr>
          <a:lstStyle>
            <a:lvl1pPr lvl="0" algn="r" rtl="0">
              <a:buNone/>
              <a:defRPr sz="1200">
                <a:solidFill>
                  <a:schemeClr val="dk2"/>
                </a:solidFill>
              </a:defRPr>
            </a:lvl1pPr>
            <a:lvl2pPr lvl="1" algn="r" rtl="0">
              <a:buNone/>
              <a:defRPr sz="1200">
                <a:solidFill>
                  <a:schemeClr val="dk2"/>
                </a:solidFill>
              </a:defRPr>
            </a:lvl2pPr>
            <a:lvl3pPr lvl="2" algn="r" rtl="0">
              <a:buNone/>
              <a:defRPr sz="1200">
                <a:solidFill>
                  <a:schemeClr val="dk2"/>
                </a:solidFill>
              </a:defRPr>
            </a:lvl3pPr>
            <a:lvl4pPr lvl="3" algn="r" rtl="0">
              <a:buNone/>
              <a:defRPr sz="1200">
                <a:solidFill>
                  <a:schemeClr val="dk2"/>
                </a:solidFill>
              </a:defRPr>
            </a:lvl4pPr>
            <a:lvl5pPr lvl="4" algn="r" rtl="0">
              <a:buNone/>
              <a:defRPr sz="1200">
                <a:solidFill>
                  <a:schemeClr val="dk2"/>
                </a:solidFill>
              </a:defRPr>
            </a:lvl5pPr>
            <a:lvl6pPr lvl="5" algn="r" rtl="0">
              <a:buNone/>
              <a:defRPr sz="1200">
                <a:solidFill>
                  <a:schemeClr val="dk2"/>
                </a:solidFill>
              </a:defRPr>
            </a:lvl6pPr>
            <a:lvl7pPr lvl="6" algn="r" rtl="0">
              <a:buNone/>
              <a:defRPr sz="1200">
                <a:solidFill>
                  <a:schemeClr val="dk2"/>
                </a:solidFill>
              </a:defRPr>
            </a:lvl7pPr>
            <a:lvl8pPr lvl="7" algn="r" rtl="0">
              <a:buNone/>
              <a:defRPr sz="1200">
                <a:solidFill>
                  <a:schemeClr val="dk2"/>
                </a:solidFill>
              </a:defRPr>
            </a:lvl8pPr>
            <a:lvl9pPr lvl="8" algn="r" rtl="0">
              <a:buNone/>
              <a:defRPr sz="12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info@teachcomputing.org" TargetMode="External"/><Relationship Id="rId5" Type="http://schemas.openxmlformats.org/officeDocument/2006/relationships/hyperlink" Target="https://www.nationalarchives.gov.uk/doc/open-government-licence/version/3/" TargetMode="External"/><Relationship Id="rId4" Type="http://schemas.openxmlformats.org/officeDocument/2006/relationships/hyperlink" Target="http://ncce.io/tcc"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graphicFrame>
        <p:nvGraphicFramePr>
          <p:cNvPr id="99" name="Google Shape;99;p25"/>
          <p:cNvGraphicFramePr/>
          <p:nvPr/>
        </p:nvGraphicFramePr>
        <p:xfrm>
          <a:off x="304800" y="304800"/>
          <a:ext cx="9944100" cy="546100"/>
        </p:xfrm>
        <a:graphic>
          <a:graphicData uri="http://schemas.openxmlformats.org/drawingml/2006/table">
            <a:tbl>
              <a:tblPr>
                <a:noFill/>
                <a:tableStyleId>{F93FEE40-B4E2-4B65-97BE-619C31B8CD18}</a:tableStyleId>
              </a:tblPr>
              <a:tblGrid>
                <a:gridCol w="4895850">
                  <a:extLst>
                    <a:ext uri="{9D8B030D-6E8A-4147-A177-3AD203B41FA5}">
                      <a16:colId xmlns:a16="http://schemas.microsoft.com/office/drawing/2014/main" val="20000"/>
                    </a:ext>
                  </a:extLst>
                </a:gridCol>
                <a:gridCol w="5048250">
                  <a:extLst>
                    <a:ext uri="{9D8B030D-6E8A-4147-A177-3AD203B41FA5}">
                      <a16:colId xmlns:a16="http://schemas.microsoft.com/office/drawing/2014/main" val="20001"/>
                    </a:ext>
                  </a:extLst>
                </a:gridCol>
              </a:tblGrid>
              <a:tr h="546100">
                <a:tc>
                  <a:txBody>
                    <a:bodyPr/>
                    <a:lstStyle/>
                    <a:p>
                      <a:pPr marL="0" marR="0" lvl="0" indent="0" algn="l" rtl="0">
                        <a:lnSpc>
                          <a:spcPct val="115000"/>
                        </a:lnSpc>
                        <a:spcBef>
                          <a:spcPts val="0"/>
                        </a:spcBef>
                        <a:spcAft>
                          <a:spcPts val="0"/>
                        </a:spcAft>
                        <a:buNone/>
                      </a:pPr>
                      <a:r>
                        <a:rPr lang="en-GB" sz="900">
                          <a:solidFill>
                            <a:srgbClr val="666666"/>
                          </a:solidFill>
                          <a:latin typeface="Quicksand"/>
                          <a:ea typeface="Quicksand"/>
                          <a:cs typeface="Quicksand"/>
                          <a:sym typeface="Quicksand"/>
                        </a:rPr>
                        <a:t>Year 6 – Communication and collaboration</a:t>
                      </a:r>
                      <a:endParaRPr sz="900">
                        <a:solidFill>
                          <a:srgbClr val="666666"/>
                        </a:solidFill>
                        <a:latin typeface="Quicksand"/>
                        <a:ea typeface="Quicksand"/>
                        <a:cs typeface="Quicksand"/>
                        <a:sym typeface="Quicksand"/>
                      </a:endParaRPr>
                    </a:p>
                    <a:p>
                      <a:pPr marL="0" marR="0" lvl="0" indent="0" algn="l" rtl="0">
                        <a:lnSpc>
                          <a:spcPct val="115000"/>
                        </a:lnSpc>
                        <a:spcBef>
                          <a:spcPts val="0"/>
                        </a:spcBef>
                        <a:spcAft>
                          <a:spcPts val="0"/>
                        </a:spcAft>
                        <a:buNone/>
                      </a:pPr>
                      <a:r>
                        <a:rPr lang="en-GB" sz="900">
                          <a:solidFill>
                            <a:srgbClr val="666666"/>
                          </a:solidFill>
                          <a:latin typeface="Quicksand"/>
                          <a:ea typeface="Quicksand"/>
                          <a:cs typeface="Quicksand"/>
                          <a:sym typeface="Quicksand"/>
                        </a:rPr>
                        <a:t>Lesson 6 – Communicating responsibly</a:t>
                      </a:r>
                      <a:endParaRPr sz="900">
                        <a:solidFill>
                          <a:srgbClr val="666666"/>
                        </a:solidFill>
                        <a:latin typeface="Quicksand"/>
                        <a:ea typeface="Quicksand"/>
                        <a:cs typeface="Quicksand"/>
                        <a:sym typeface="Quicksand"/>
                      </a:endParaRPr>
                    </a:p>
                  </a:txBody>
                  <a:tcPr marL="63500" marR="63500" marT="63500" marB="63500">
                    <a:lnL cap="flat" cmpd="sng">
                      <a:solidFill>
                        <a:srgbClr val="000000">
                          <a:alpha val="0"/>
                        </a:srgbClr>
                      </a:solidFill>
                      <a:prstDash val="solid"/>
                      <a:round/>
                      <a:headEnd type="none" w="sm" len="sm"/>
                      <a:tailEnd type="none" w="sm" len="sm"/>
                    </a:lnL>
                    <a:lnR cap="flat" cmpd="sng">
                      <a:solidFill>
                        <a:srgbClr val="000000">
                          <a:alpha val="0"/>
                        </a:srgbClr>
                      </a:solidFill>
                      <a:prstDash val="solid"/>
                      <a:round/>
                      <a:headEnd type="none" w="sm" len="sm"/>
                      <a:tailEnd type="none" w="sm" len="sm"/>
                    </a:lnR>
                    <a:lnT cap="flat" cmpd="sng">
                      <a:solidFill>
                        <a:srgbClr val="000000">
                          <a:alpha val="0"/>
                        </a:srgbClr>
                      </a:solidFill>
                      <a:prstDash val="solid"/>
                      <a:round/>
                      <a:headEnd type="none" w="sm" len="sm"/>
                      <a:tailEnd type="none" w="sm" len="sm"/>
                    </a:lnT>
                    <a:lnB cap="flat" cmpd="sng">
                      <a:solidFill>
                        <a:srgbClr val="000000">
                          <a:alpha val="0"/>
                        </a:srgbClr>
                      </a:solidFill>
                      <a:prstDash val="solid"/>
                      <a:round/>
                      <a:headEnd type="none" w="sm" len="sm"/>
                      <a:tailEnd type="none" w="sm" len="sm"/>
                    </a:lnB>
                  </a:tcPr>
                </a:tc>
                <a:tc>
                  <a:txBody>
                    <a:bodyPr/>
                    <a:lstStyle/>
                    <a:p>
                      <a:pPr marL="0" marR="95250" lvl="0" indent="0" algn="r" rtl="0">
                        <a:spcBef>
                          <a:spcPts val="0"/>
                        </a:spcBef>
                        <a:spcAft>
                          <a:spcPts val="0"/>
                        </a:spcAft>
                        <a:buNone/>
                      </a:pPr>
                      <a:r>
                        <a:rPr lang="en-GB" sz="900">
                          <a:solidFill>
                            <a:srgbClr val="666666"/>
                          </a:solidFill>
                          <a:latin typeface="Quicksand"/>
                          <a:ea typeface="Quicksand"/>
                          <a:cs typeface="Quicksand"/>
                          <a:sym typeface="Quicksand"/>
                        </a:rPr>
                        <a:t>Learner activity sheet</a:t>
                      </a:r>
                      <a:endParaRPr sz="900">
                        <a:solidFill>
                          <a:srgbClr val="666666"/>
                        </a:solidFill>
                        <a:latin typeface="Quicksand"/>
                        <a:ea typeface="Quicksand"/>
                        <a:cs typeface="Quicksand"/>
                        <a:sym typeface="Quicksand"/>
                      </a:endParaRPr>
                    </a:p>
                    <a:p>
                      <a:pPr marL="0" marR="0" lvl="0" indent="0" algn="r" rtl="0">
                        <a:spcBef>
                          <a:spcPts val="0"/>
                        </a:spcBef>
                        <a:spcAft>
                          <a:spcPts val="0"/>
                        </a:spcAft>
                        <a:buNone/>
                      </a:pPr>
                      <a:endParaRPr sz="900">
                        <a:solidFill>
                          <a:srgbClr val="666666"/>
                        </a:solidFill>
                        <a:latin typeface="Quicksand"/>
                        <a:ea typeface="Quicksand"/>
                        <a:cs typeface="Quicksand"/>
                        <a:sym typeface="Quicksand"/>
                      </a:endParaRPr>
                    </a:p>
                    <a:p>
                      <a:pPr marL="0" marR="95250" lvl="0" indent="0" algn="r" rtl="0">
                        <a:spcBef>
                          <a:spcPts val="0"/>
                        </a:spcBef>
                        <a:spcAft>
                          <a:spcPts val="0"/>
                        </a:spcAft>
                        <a:buNone/>
                      </a:pPr>
                      <a:endParaRPr sz="900">
                        <a:solidFill>
                          <a:srgbClr val="666666"/>
                        </a:solidFill>
                        <a:latin typeface="Quicksand"/>
                        <a:ea typeface="Quicksand"/>
                        <a:cs typeface="Quicksand"/>
                        <a:sym typeface="Quicksand"/>
                      </a:endParaRPr>
                    </a:p>
                  </a:txBody>
                  <a:tcPr marL="63500" marR="63500" marT="63500" marB="63500">
                    <a:lnL cap="flat" cmpd="sng">
                      <a:solidFill>
                        <a:srgbClr val="000000">
                          <a:alpha val="0"/>
                        </a:srgbClr>
                      </a:solidFill>
                      <a:prstDash val="solid"/>
                      <a:round/>
                      <a:headEnd type="none" w="sm" len="sm"/>
                      <a:tailEnd type="none" w="sm" len="sm"/>
                    </a:lnL>
                    <a:lnR cap="flat" cmpd="sng">
                      <a:solidFill>
                        <a:srgbClr val="000000">
                          <a:alpha val="0"/>
                        </a:srgbClr>
                      </a:solidFill>
                      <a:prstDash val="solid"/>
                      <a:round/>
                      <a:headEnd type="none" w="sm" len="sm"/>
                      <a:tailEnd type="none" w="sm" len="sm"/>
                    </a:lnR>
                    <a:lnT cap="flat" cmpd="sng">
                      <a:solidFill>
                        <a:srgbClr val="000000">
                          <a:alpha val="0"/>
                        </a:srgbClr>
                      </a:solidFill>
                      <a:prstDash val="solid"/>
                      <a:round/>
                      <a:headEnd type="none" w="sm" len="sm"/>
                      <a:tailEnd type="none" w="sm" len="sm"/>
                    </a:lnT>
                    <a:lnB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pic>
        <p:nvPicPr>
          <p:cNvPr id="100" name="Google Shape;100;p25"/>
          <p:cNvPicPr preferRelativeResize="0"/>
          <p:nvPr/>
        </p:nvPicPr>
        <p:blipFill>
          <a:blip r:embed="rId3">
            <a:alphaModFix/>
          </a:blip>
          <a:stretch>
            <a:fillRect/>
          </a:stretch>
        </p:blipFill>
        <p:spPr>
          <a:xfrm>
            <a:off x="304800" y="850900"/>
            <a:ext cx="1714500" cy="762000"/>
          </a:xfrm>
          <a:prstGeom prst="rect">
            <a:avLst/>
          </a:prstGeom>
          <a:noFill/>
          <a:ln>
            <a:noFill/>
          </a:ln>
        </p:spPr>
      </p:pic>
      <p:sp>
        <p:nvSpPr>
          <p:cNvPr id="101" name="Google Shape;101;p25"/>
          <p:cNvSpPr txBox="1"/>
          <p:nvPr/>
        </p:nvSpPr>
        <p:spPr>
          <a:xfrm>
            <a:off x="680225" y="1612900"/>
            <a:ext cx="8488500" cy="3000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2000"/>
              </a:spcBef>
              <a:spcAft>
                <a:spcPts val="0"/>
              </a:spcAft>
              <a:buClr>
                <a:schemeClr val="dk1"/>
              </a:buClr>
              <a:buSzPts val="1100"/>
              <a:buFont typeface="Arial"/>
              <a:buNone/>
            </a:pPr>
            <a:r>
              <a:rPr lang="en-GB" sz="2400" b="1">
                <a:solidFill>
                  <a:srgbClr val="5B5BA5"/>
                </a:solidFill>
                <a:latin typeface="Quicksand"/>
                <a:ea typeface="Quicksand"/>
                <a:cs typeface="Quicksand"/>
                <a:sym typeface="Quicksand"/>
              </a:rPr>
              <a:t>Comparing methods of internet communication</a:t>
            </a:r>
            <a:endParaRPr sz="2400" b="1">
              <a:solidFill>
                <a:srgbClr val="5B5BA5"/>
              </a:solidFill>
              <a:latin typeface="Quicksand"/>
              <a:ea typeface="Quicksand"/>
              <a:cs typeface="Quicksand"/>
              <a:sym typeface="Quicksand"/>
            </a:endParaRPr>
          </a:p>
          <a:p>
            <a:pPr marL="0" lvl="0" indent="0" algn="l" rtl="0">
              <a:lnSpc>
                <a:spcPct val="115000"/>
              </a:lnSpc>
              <a:spcBef>
                <a:spcPts val="600"/>
              </a:spcBef>
              <a:spcAft>
                <a:spcPts val="600"/>
              </a:spcAft>
              <a:buNone/>
            </a:pPr>
            <a:endParaRPr sz="2400" b="1">
              <a:solidFill>
                <a:srgbClr val="5B5BA5"/>
              </a:solidFill>
              <a:latin typeface="Quicksand"/>
              <a:ea typeface="Quicksand"/>
              <a:cs typeface="Quicksand"/>
              <a:sym typeface="Quicksand"/>
            </a:endParaRPr>
          </a:p>
        </p:txBody>
      </p:sp>
      <p:sp>
        <p:nvSpPr>
          <p:cNvPr id="102" name="Google Shape;102;p25"/>
          <p:cNvSpPr txBox="1"/>
          <p:nvPr/>
        </p:nvSpPr>
        <p:spPr>
          <a:xfrm>
            <a:off x="442788" y="5173898"/>
            <a:ext cx="9568800" cy="2385777"/>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900" dirty="0">
                <a:solidFill>
                  <a:srgbClr val="666666"/>
                </a:solidFill>
                <a:latin typeface="Quicksand"/>
                <a:ea typeface="Quicksand"/>
                <a:cs typeface="Quicksand"/>
                <a:sym typeface="Quicksand"/>
              </a:rPr>
              <a:t>Resources are updated regularly — the latest version is available at: </a:t>
            </a:r>
            <a:r>
              <a:rPr lang="en-GB" sz="900" u="sng" dirty="0">
                <a:solidFill>
                  <a:srgbClr val="1155CC"/>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ncce.io/</a:t>
            </a:r>
            <a:r>
              <a:rPr lang="en-GB" sz="900" u="sng" dirty="0" err="1">
                <a:solidFill>
                  <a:srgbClr val="1155CC"/>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tcc</a:t>
            </a:r>
            <a:r>
              <a:rPr lang="en-GB" sz="900" dirty="0">
                <a:solidFill>
                  <a:srgbClr val="666666"/>
                </a:solidFill>
                <a:latin typeface="Quicksand"/>
                <a:ea typeface="Quicksand"/>
                <a:cs typeface="Quicksand"/>
                <a:sym typeface="Quicksand"/>
              </a:rPr>
              <a:t>.</a:t>
            </a:r>
            <a:endParaRPr sz="900" dirty="0">
              <a:solidFill>
                <a:srgbClr val="666666"/>
              </a:solidFill>
              <a:latin typeface="Quicksand"/>
              <a:ea typeface="Quicksand"/>
              <a:cs typeface="Quicksand"/>
              <a:sym typeface="Quicksand"/>
            </a:endParaRPr>
          </a:p>
          <a:p>
            <a:pPr marL="0" lvl="0" indent="0" algn="l" rtl="0">
              <a:lnSpc>
                <a:spcPct val="115000"/>
              </a:lnSpc>
              <a:spcBef>
                <a:spcPts val="0"/>
              </a:spcBef>
              <a:spcAft>
                <a:spcPts val="0"/>
              </a:spcAft>
              <a:buNone/>
            </a:pPr>
            <a:endParaRPr lang="en-GB" sz="900" dirty="0">
              <a:solidFill>
                <a:srgbClr val="666666"/>
              </a:solidFill>
              <a:latin typeface="Quicksand"/>
              <a:sym typeface="Quicksand"/>
            </a:endParaRPr>
          </a:p>
          <a:p>
            <a:pPr marL="0" lvl="0" indent="0" algn="l" rtl="0">
              <a:lnSpc>
                <a:spcPct val="115000"/>
              </a:lnSpc>
              <a:spcBef>
                <a:spcPts val="0"/>
              </a:spcBef>
              <a:spcAft>
                <a:spcPts val="0"/>
              </a:spcAft>
              <a:buNone/>
            </a:pPr>
            <a:r>
              <a:rPr lang="en-GB" sz="900" b="1" dirty="0">
                <a:solidFill>
                  <a:srgbClr val="666666"/>
                </a:solidFill>
                <a:latin typeface="Quicksand"/>
                <a:sym typeface="Quicksand"/>
              </a:rPr>
              <a:t>Attribution statement </a:t>
            </a:r>
          </a:p>
          <a:p>
            <a:pPr marL="0" lvl="0" indent="0" algn="l" rtl="0">
              <a:lnSpc>
                <a:spcPct val="115000"/>
              </a:lnSpc>
              <a:spcBef>
                <a:spcPts val="0"/>
              </a:spcBef>
              <a:spcAft>
                <a:spcPts val="0"/>
              </a:spcAft>
              <a:buNone/>
            </a:pPr>
            <a:endParaRPr lang="en-GB" sz="900" b="1" i="0" dirty="0">
              <a:solidFill>
                <a:srgbClr val="666666"/>
              </a:solidFill>
              <a:effectLst/>
              <a:latin typeface="Quicksand"/>
              <a:ea typeface="Quicksand" panose="020B0604020202020204" charset="0"/>
              <a:cs typeface="Quicksand" panose="020B0604020202020204" charset="0"/>
              <a:sym typeface="Quicksand"/>
            </a:endParaRPr>
          </a:p>
          <a:p>
            <a:pPr marL="0" lvl="0" indent="0" algn="l" rtl="0">
              <a:lnSpc>
                <a:spcPct val="115000"/>
              </a:lnSpc>
              <a:spcBef>
                <a:spcPts val="0"/>
              </a:spcBef>
              <a:spcAft>
                <a:spcPts val="0"/>
              </a:spcAft>
              <a:buNone/>
            </a:pPr>
            <a:r>
              <a:rPr lang="en-GB" sz="900" b="0" i="0" dirty="0">
                <a:solidFill>
                  <a:srgbClr val="666666"/>
                </a:solidFill>
                <a:effectLst/>
                <a:latin typeface="Segoe UI" panose="020B0502040204020203" pitchFamily="34" charset="0"/>
                <a:ea typeface="Quicksand" panose="020B0604020202020204" charset="0"/>
                <a:cs typeface="Quicksand" panose="020B0604020202020204" charset="0"/>
              </a:rPr>
              <a:t>This resource was created by Raspberry Pi Foundation and updated by STEM Learning for the National Centre for Computing Education. </a:t>
            </a:r>
            <a:endParaRPr lang="en-GB" sz="1050" dirty="0">
              <a:ea typeface="Quicksand" panose="020B0604020202020204" charset="0"/>
            </a:endParaRPr>
          </a:p>
          <a:p>
            <a:pPr marL="0" lvl="0" indent="0" algn="l" rtl="0">
              <a:lnSpc>
                <a:spcPct val="115000"/>
              </a:lnSpc>
              <a:spcBef>
                <a:spcPts val="0"/>
              </a:spcBef>
              <a:spcAft>
                <a:spcPts val="0"/>
              </a:spcAft>
              <a:buNone/>
            </a:pPr>
            <a:r>
              <a:rPr lang="en-GB" sz="900" b="0" i="0" dirty="0">
                <a:solidFill>
                  <a:srgbClr val="666666"/>
                </a:solidFill>
                <a:effectLst/>
                <a:latin typeface="Segoe UI" panose="020B0502040204020203" pitchFamily="34" charset="0"/>
                <a:ea typeface="Quicksand" panose="020B0604020202020204" charset="0"/>
                <a:cs typeface="Quicksand" panose="020B0604020202020204" charset="0"/>
              </a:rPr>
              <a:t>The contents of this resource are available for use under the </a:t>
            </a:r>
            <a:r>
              <a:rPr lang="en-GB" sz="900" b="0" i="0" u="sng" dirty="0">
                <a:solidFill>
                  <a:srgbClr val="666666"/>
                </a:solidFill>
                <a:effectLst/>
                <a:latin typeface="Segoe UI" panose="020B0502040204020203" pitchFamily="34" charset="0"/>
                <a:ea typeface="Quicksand" panose="020B0604020202020204" charset="0"/>
                <a:cs typeface="Quicksand" panose="020B0604020202020204" charset="0"/>
                <a:hlinkClick r:id="rId5"/>
              </a:rPr>
              <a:t>Open Government License</a:t>
            </a:r>
            <a:r>
              <a:rPr lang="en-GB" sz="900" b="0" i="0" dirty="0">
                <a:solidFill>
                  <a:srgbClr val="666666"/>
                </a:solidFill>
                <a:effectLst/>
                <a:latin typeface="Quicksand" panose="020B0604020202020204" charset="0"/>
                <a:ea typeface="Quicksand" panose="020B0604020202020204" charset="0"/>
                <a:cs typeface="Quicksand" panose="020B0604020202020204" charset="0"/>
              </a:rPr>
              <a:t> (OGL v3) meaning you can copy, adapt, distribute and publish the information. You must acknowledge the source of the Information in your product or application, by attributing Raspberry Pi Foundation and STEM Learning as stated here and are asked to provide a link to the </a:t>
            </a:r>
            <a:r>
              <a:rPr lang="en-GB" sz="900" b="0" i="0" u="sng" dirty="0">
                <a:solidFill>
                  <a:srgbClr val="666666"/>
                </a:solidFill>
                <a:effectLst/>
                <a:latin typeface="Segoe UI" panose="020B0502040204020203" pitchFamily="34" charset="0"/>
                <a:ea typeface="Quicksand" panose="020B0604020202020204" charset="0"/>
                <a:cs typeface="Quicksand" panose="020B0604020202020204" charset="0"/>
                <a:hlinkClick r:id="rId5"/>
              </a:rPr>
              <a:t>OGL v3</a:t>
            </a:r>
            <a:r>
              <a:rPr lang="en-GB" sz="900" b="0" i="0" dirty="0">
                <a:solidFill>
                  <a:srgbClr val="666666"/>
                </a:solidFill>
                <a:effectLst/>
                <a:latin typeface="Segoe UI" panose="020B0502040204020203" pitchFamily="34" charset="0"/>
                <a:ea typeface="Quicksand" panose="020B0604020202020204" charset="0"/>
                <a:cs typeface="Quicksand" panose="020B0604020202020204" charset="0"/>
              </a:rPr>
              <a:t>. </a:t>
            </a:r>
            <a:endParaRPr lang="en-GB" sz="1050" dirty="0">
              <a:ea typeface="Quicksand" panose="020B0604020202020204" charset="0"/>
            </a:endParaRPr>
          </a:p>
          <a:p>
            <a:pPr marL="0" lvl="0" indent="0" algn="l" rtl="0">
              <a:lnSpc>
                <a:spcPct val="115000"/>
              </a:lnSpc>
              <a:spcBef>
                <a:spcPts val="0"/>
              </a:spcBef>
              <a:spcAft>
                <a:spcPts val="0"/>
              </a:spcAft>
              <a:buNone/>
            </a:pPr>
            <a:r>
              <a:rPr lang="en-GB" sz="900" b="0" i="0" dirty="0">
                <a:solidFill>
                  <a:srgbClr val="666666"/>
                </a:solidFill>
                <a:effectLst/>
                <a:latin typeface="Segoe UI" panose="020B0502040204020203" pitchFamily="34" charset="0"/>
                <a:ea typeface="Quicksand" panose="020B0604020202020204" charset="0"/>
                <a:cs typeface="Quicksand" panose="020B0604020202020204" charset="0"/>
              </a:rPr>
              <a:t>The original version can be made available on request via </a:t>
            </a:r>
            <a:r>
              <a:rPr lang="en-GB" sz="900" b="0" i="0" u="sng" dirty="0">
                <a:solidFill>
                  <a:srgbClr val="666666"/>
                </a:solidFill>
                <a:effectLst/>
                <a:latin typeface="Segoe UI" panose="020B0502040204020203" pitchFamily="34" charset="0"/>
                <a:ea typeface="Quicksand" panose="020B0604020202020204" charset="0"/>
                <a:cs typeface="Quicksand" panose="020B0604020202020204" charset="0"/>
                <a:hlinkClick r:id="rId6"/>
              </a:rPr>
              <a:t>info@teachcomputing.org</a:t>
            </a:r>
            <a:r>
              <a:rPr lang="en-GB" sz="900" b="0" i="0" dirty="0">
                <a:solidFill>
                  <a:srgbClr val="666666"/>
                </a:solidFill>
                <a:effectLst/>
                <a:latin typeface="Segoe UI" panose="020B0502040204020203" pitchFamily="34" charset="0"/>
                <a:ea typeface="Quicksand" panose="020B0604020202020204" charset="0"/>
                <a:cs typeface="Quicksand" panose="020B0604020202020204" charset="0"/>
              </a:rPr>
              <a:t>. </a:t>
            </a:r>
            <a:endParaRPr lang="en-GB" sz="1050" dirty="0">
              <a:effectLst/>
            </a:endParaRPr>
          </a:p>
          <a:p>
            <a:pPr marL="0" lvl="0" indent="0" algn="l" rtl="0">
              <a:lnSpc>
                <a:spcPct val="115000"/>
              </a:lnSpc>
              <a:spcBef>
                <a:spcPts val="0"/>
              </a:spcBef>
              <a:spcAft>
                <a:spcPts val="0"/>
              </a:spcAft>
              <a:buNone/>
            </a:pPr>
            <a:endParaRPr lang="en-GB" sz="900" dirty="0">
              <a:solidFill>
                <a:srgbClr val="666666"/>
              </a:solidFill>
              <a:latin typeface="Quicksand"/>
              <a:sym typeface="Quicksand"/>
            </a:endParaRPr>
          </a:p>
          <a:p>
            <a:pPr marL="0" lvl="0" indent="0" algn="l" rtl="0">
              <a:lnSpc>
                <a:spcPct val="115000"/>
              </a:lnSpc>
              <a:spcBef>
                <a:spcPts val="0"/>
              </a:spcBef>
              <a:spcAft>
                <a:spcPts val="0"/>
              </a:spcAft>
              <a:buNone/>
            </a:pPr>
            <a:r>
              <a:rPr lang="en-GB" sz="900" dirty="0">
                <a:solidFill>
                  <a:srgbClr val="666666"/>
                </a:solidFill>
                <a:latin typeface="Quicksand"/>
                <a:sym typeface="Quicksand"/>
              </a:rPr>
              <a:t> </a:t>
            </a:r>
          </a:p>
          <a:p>
            <a:pPr marL="0" lvl="0" indent="0" algn="l" rtl="0">
              <a:lnSpc>
                <a:spcPct val="115000"/>
              </a:lnSpc>
              <a:spcBef>
                <a:spcPts val="0"/>
              </a:spcBef>
              <a:spcAft>
                <a:spcPts val="0"/>
              </a:spcAft>
              <a:buNone/>
            </a:pPr>
            <a:endParaRPr lang="en-GB" sz="900" dirty="0">
              <a:solidFill>
                <a:srgbClr val="666666"/>
              </a:solidFill>
              <a:latin typeface="Quicksand"/>
              <a:sym typeface="Quicksan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6"/>
          <p:cNvSpPr txBox="1">
            <a:spLocks noGrp="1"/>
          </p:cNvSpPr>
          <p:nvPr>
            <p:ph type="body" idx="1"/>
          </p:nvPr>
        </p:nvSpPr>
        <p:spPr>
          <a:xfrm>
            <a:off x="119450" y="1951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1. SMS</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SMS is short for ‘Short Message Service’ and is more commonly known as ‘text messaging’. SMS messages are sent from one mobile phone to another and are only visible to the sender or recipient. They can include text, emojis, or images. Some mobile phone users have to pay for each SMS that they send, though many mobile phone contracts now feature unlimited free texts. Messages are sent through mobile networks.</a:t>
            </a:r>
            <a:endParaRPr sz="1600">
              <a:solidFill>
                <a:srgbClr val="5B5BA5"/>
              </a:solidFill>
              <a:latin typeface="Quicksand"/>
              <a:ea typeface="Quicksand"/>
              <a:cs typeface="Quicksand"/>
              <a:sym typeface="Quicksand"/>
            </a:endParaRPr>
          </a:p>
        </p:txBody>
      </p:sp>
      <p:sp>
        <p:nvSpPr>
          <p:cNvPr id="108" name="Google Shape;108;p26"/>
          <p:cNvSpPr txBox="1">
            <a:spLocks noGrp="1"/>
          </p:cNvSpPr>
          <p:nvPr>
            <p:ph type="body" idx="1"/>
          </p:nvPr>
        </p:nvSpPr>
        <p:spPr>
          <a:xfrm>
            <a:off x="5453450" y="1951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2. Email</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Email (short for ‘electronic mail’) was invented in the 1960s, but was not widely used until the growth of the internet in the 1990s. Email enables messages and files to be sent to one or more people. Depending on your age, you can sign up for a free email account, although you may see adverts on these services. If you are using a school or work email account, a system administrator will probably have access to your sent and received emails.</a:t>
            </a:r>
            <a:endParaRPr sz="1600">
              <a:solidFill>
                <a:srgbClr val="5B5BA5"/>
              </a:solidFill>
              <a:latin typeface="Quicksand"/>
              <a:ea typeface="Quicksand"/>
              <a:cs typeface="Quicksand"/>
              <a:sym typeface="Quicksand"/>
            </a:endParaRPr>
          </a:p>
        </p:txBody>
      </p:sp>
      <p:sp>
        <p:nvSpPr>
          <p:cNvPr id="109" name="Google Shape;109;p26"/>
          <p:cNvSpPr txBox="1">
            <a:spLocks noGrp="1"/>
          </p:cNvSpPr>
          <p:nvPr>
            <p:ph type="body" idx="1"/>
          </p:nvPr>
        </p:nvSpPr>
        <p:spPr>
          <a:xfrm>
            <a:off x="119450" y="39289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3. Video calls</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Video calling dates back as far as the 1930s, when German cities were connected with cables. For it to be available on a wider scale, fast and reliable high-speed communications were needed, and this came with broadband in the early 2000s. Since then, freely available services such as Skype and FaceTime have provided free face-to-face video calling, including videoconferencing, where many people can be in the same conversation.</a:t>
            </a:r>
            <a:endParaRPr sz="1600">
              <a:solidFill>
                <a:srgbClr val="5B5BA5"/>
              </a:solidFill>
              <a:latin typeface="Quicksand"/>
              <a:ea typeface="Quicksand"/>
              <a:cs typeface="Quicksand"/>
              <a:sym typeface="Quicksand"/>
            </a:endParaRPr>
          </a:p>
        </p:txBody>
      </p:sp>
      <p:sp>
        <p:nvSpPr>
          <p:cNvPr id="110" name="Google Shape;110;p26"/>
          <p:cNvSpPr txBox="1">
            <a:spLocks noGrp="1"/>
          </p:cNvSpPr>
          <p:nvPr>
            <p:ph type="body" idx="1"/>
          </p:nvPr>
        </p:nvSpPr>
        <p:spPr>
          <a:xfrm>
            <a:off x="5453450" y="39289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4. Internet instant messaging</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WhatsApp is an example of an internet instant messaging service that allows users to exchange text, video, audio, or picture messages with other people or groups. WhatsApp messages are encrypted, which means that only the sender and recipient can see their content. You have to be aged 13 or older to set up a WhatsApp account. WhatsApp is used by 1.5 billion people in 180 countries.</a:t>
            </a:r>
            <a:endParaRPr sz="1600">
              <a:solidFill>
                <a:srgbClr val="5B5BA5"/>
              </a:solidFill>
              <a:latin typeface="Quicksand"/>
              <a:ea typeface="Quicksand"/>
              <a:cs typeface="Quicksand"/>
              <a:sym typeface="Quicksand"/>
            </a:endParaRPr>
          </a:p>
        </p:txBody>
      </p:sp>
      <p:cxnSp>
        <p:nvCxnSpPr>
          <p:cNvPr id="111" name="Google Shape;111;p26"/>
          <p:cNvCxnSpPr/>
          <p:nvPr/>
        </p:nvCxnSpPr>
        <p:spPr>
          <a:xfrm>
            <a:off x="0" y="3928975"/>
            <a:ext cx="10880400" cy="0"/>
          </a:xfrm>
          <a:prstGeom prst="straightConnector1">
            <a:avLst/>
          </a:prstGeom>
          <a:noFill/>
          <a:ln w="9525" cap="flat" cmpd="sng">
            <a:solidFill>
              <a:schemeClr val="dk2"/>
            </a:solidFill>
            <a:prstDash val="dot"/>
            <a:round/>
            <a:headEnd type="none" w="med" len="med"/>
            <a:tailEnd type="none" w="med" len="med"/>
          </a:ln>
        </p:spPr>
      </p:cxnSp>
      <p:cxnSp>
        <p:nvCxnSpPr>
          <p:cNvPr id="112" name="Google Shape;112;p26"/>
          <p:cNvCxnSpPr/>
          <p:nvPr/>
        </p:nvCxnSpPr>
        <p:spPr>
          <a:xfrm>
            <a:off x="5329250" y="-34050"/>
            <a:ext cx="17100" cy="7628100"/>
          </a:xfrm>
          <a:prstGeom prst="straightConnector1">
            <a:avLst/>
          </a:prstGeom>
          <a:noFill/>
          <a:ln w="9525" cap="flat" cmpd="sng">
            <a:solidFill>
              <a:schemeClr val="dk2"/>
            </a:solidFill>
            <a:prstDash val="dot"/>
            <a:round/>
            <a:headEnd type="none" w="med" len="med"/>
            <a:tailEnd type="none" w="med" len="med"/>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7"/>
          <p:cNvSpPr txBox="1">
            <a:spLocks noGrp="1"/>
          </p:cNvSpPr>
          <p:nvPr>
            <p:ph type="body" idx="1"/>
          </p:nvPr>
        </p:nvSpPr>
        <p:spPr>
          <a:xfrm>
            <a:off x="119450" y="1951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5. Blogging</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A blog (short for ‘weblog’) is a website or webpage that is regularly updated by an individual or a group. Blogs can be set up for free, although these sites often feature adverts. Some blog sites say that their users should be over the age of 13, however many schools provide managed blog accounts to children. Other internet users can comment on blog posts, if there are permissions to allow it.</a:t>
            </a:r>
            <a:endParaRPr sz="1600">
              <a:solidFill>
                <a:srgbClr val="5B5BA5"/>
              </a:solidFill>
              <a:latin typeface="Quicksand"/>
              <a:ea typeface="Quicksand"/>
              <a:cs typeface="Quicksand"/>
              <a:sym typeface="Quicksand"/>
            </a:endParaRPr>
          </a:p>
        </p:txBody>
      </p:sp>
      <p:sp>
        <p:nvSpPr>
          <p:cNvPr id="118" name="Google Shape;118;p27"/>
          <p:cNvSpPr txBox="1">
            <a:spLocks noGrp="1"/>
          </p:cNvSpPr>
          <p:nvPr>
            <p:ph type="body" idx="1"/>
          </p:nvPr>
        </p:nvSpPr>
        <p:spPr>
          <a:xfrm>
            <a:off x="5453450" y="1951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6. Video sharing platform</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The world’s most popular video sharing platform has over 1.9 billion users, and 400 hours of video are uploaded every minute! Anyone can watch videos on sites such as YouTube (if they have access to the internet). However, you have to be aged 18 to set up your own account, or 13 with a parent’s or carer’s permission. Account holders can upload content and comment on other people’s videos.</a:t>
            </a:r>
            <a:endParaRPr sz="1600">
              <a:solidFill>
                <a:srgbClr val="5B5BA5"/>
              </a:solidFill>
              <a:latin typeface="Quicksand"/>
              <a:ea typeface="Quicksand"/>
              <a:cs typeface="Quicksand"/>
              <a:sym typeface="Quicksand"/>
            </a:endParaRPr>
          </a:p>
        </p:txBody>
      </p:sp>
      <p:sp>
        <p:nvSpPr>
          <p:cNvPr id="119" name="Google Shape;119;p27"/>
          <p:cNvSpPr txBox="1">
            <a:spLocks noGrp="1"/>
          </p:cNvSpPr>
          <p:nvPr>
            <p:ph type="body" idx="1"/>
          </p:nvPr>
        </p:nvSpPr>
        <p:spPr>
          <a:xfrm>
            <a:off x="119450" y="39289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7. Social networking site</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Twitter is an example of a ‘microblogging’ social networking service. Users can post short messages of up to 280 characters and can attach photos or videos. Depending on the user’s preference, tweets are viewable to anyone, or only to their own followers. Twitter makes almost all of its revenue from advertising, which can be targeted based on the behaviour and location of users. You have to be aged 13 or older to set up a Twitter account.</a:t>
            </a:r>
            <a:endParaRPr sz="1600">
              <a:solidFill>
                <a:srgbClr val="5B5BA5"/>
              </a:solidFill>
              <a:latin typeface="Quicksand"/>
              <a:ea typeface="Quicksand"/>
              <a:cs typeface="Quicksand"/>
              <a:sym typeface="Quicksand"/>
            </a:endParaRPr>
          </a:p>
        </p:txBody>
      </p:sp>
      <p:sp>
        <p:nvSpPr>
          <p:cNvPr id="120" name="Google Shape;120;p27"/>
          <p:cNvSpPr txBox="1">
            <a:spLocks noGrp="1"/>
          </p:cNvSpPr>
          <p:nvPr>
            <p:ph type="body" idx="1"/>
          </p:nvPr>
        </p:nvSpPr>
        <p:spPr>
          <a:xfrm>
            <a:off x="5453450" y="3928975"/>
            <a:ext cx="5102700" cy="3584700"/>
          </a:xfrm>
          <a:prstGeom prst="rect">
            <a:avLst/>
          </a:prstGeom>
        </p:spPr>
        <p:txBody>
          <a:bodyPr spcFirstLastPara="1" wrap="square" lIns="113750" tIns="113750" rIns="113750" bIns="113750" anchor="t" anchorCtr="0">
            <a:noAutofit/>
          </a:bodyPr>
          <a:lstStyle/>
          <a:p>
            <a:pPr marL="0" lvl="0" indent="0" algn="l" rtl="0">
              <a:spcBef>
                <a:spcPts val="0"/>
              </a:spcBef>
              <a:spcAft>
                <a:spcPts val="0"/>
              </a:spcAft>
              <a:buNone/>
            </a:pPr>
            <a:r>
              <a:rPr lang="en-GB" sz="2400" b="1">
                <a:solidFill>
                  <a:srgbClr val="5B5BA5"/>
                </a:solidFill>
                <a:latin typeface="Quicksand"/>
                <a:ea typeface="Quicksand"/>
                <a:cs typeface="Quicksand"/>
                <a:sym typeface="Quicksand"/>
              </a:rPr>
              <a:t>8. BBC Newsround</a:t>
            </a:r>
            <a:endParaRPr sz="2400" b="1">
              <a:solidFill>
                <a:srgbClr val="5B5BA5"/>
              </a:solidFill>
              <a:latin typeface="Quicksand"/>
              <a:ea typeface="Quicksand"/>
              <a:cs typeface="Quicksand"/>
              <a:sym typeface="Quicksand"/>
            </a:endParaRPr>
          </a:p>
          <a:p>
            <a:pPr marL="0" lvl="0" indent="0" algn="l" rtl="0">
              <a:spcBef>
                <a:spcPts val="2000"/>
              </a:spcBef>
              <a:spcAft>
                <a:spcPts val="2000"/>
              </a:spcAft>
              <a:buNone/>
            </a:pPr>
            <a:r>
              <a:rPr lang="en-GB" sz="1600">
                <a:solidFill>
                  <a:srgbClr val="5B5BA5"/>
                </a:solidFill>
                <a:latin typeface="Quicksand"/>
                <a:ea typeface="Quicksand"/>
                <a:cs typeface="Quicksand"/>
                <a:sym typeface="Quicksand"/>
              </a:rPr>
              <a:t>Newsround is a BBC children’s news programme, which has been broadcast since 1972. The BBC is funded by licence payers; there are no adverts. Before email and the internet, viewers were invited to write to the programme with feedback or comments on stories. Now there is a link on the Newsround website inviting viewers to join in. All comments are checked before they are published — this is known as ‘moderation’.</a:t>
            </a:r>
            <a:endParaRPr sz="1600">
              <a:solidFill>
                <a:srgbClr val="5B5BA5"/>
              </a:solidFill>
              <a:latin typeface="Quicksand"/>
              <a:ea typeface="Quicksand"/>
              <a:cs typeface="Quicksand"/>
              <a:sym typeface="Quicksand"/>
            </a:endParaRPr>
          </a:p>
        </p:txBody>
      </p:sp>
      <p:cxnSp>
        <p:nvCxnSpPr>
          <p:cNvPr id="121" name="Google Shape;121;p27"/>
          <p:cNvCxnSpPr/>
          <p:nvPr/>
        </p:nvCxnSpPr>
        <p:spPr>
          <a:xfrm>
            <a:off x="0" y="3928975"/>
            <a:ext cx="10880400" cy="0"/>
          </a:xfrm>
          <a:prstGeom prst="straightConnector1">
            <a:avLst/>
          </a:prstGeom>
          <a:noFill/>
          <a:ln w="9525" cap="flat" cmpd="sng">
            <a:solidFill>
              <a:schemeClr val="dk2"/>
            </a:solidFill>
            <a:prstDash val="dot"/>
            <a:round/>
            <a:headEnd type="none" w="med" len="med"/>
            <a:tailEnd type="none" w="med" len="med"/>
          </a:ln>
        </p:spPr>
      </p:cxnSp>
      <p:cxnSp>
        <p:nvCxnSpPr>
          <p:cNvPr id="122" name="Google Shape;122;p27"/>
          <p:cNvCxnSpPr/>
          <p:nvPr/>
        </p:nvCxnSpPr>
        <p:spPr>
          <a:xfrm>
            <a:off x="5329250" y="-34050"/>
            <a:ext cx="17100" cy="7628100"/>
          </a:xfrm>
          <a:prstGeom prst="straightConnector1">
            <a:avLst/>
          </a:prstGeom>
          <a:noFill/>
          <a:ln w="9525" cap="flat" cmpd="sng">
            <a:solidFill>
              <a:schemeClr val="dk2"/>
            </a:solidFill>
            <a:prstDash val="dot"/>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graphicFrame>
        <p:nvGraphicFramePr>
          <p:cNvPr id="127" name="Google Shape;127;p28"/>
          <p:cNvGraphicFramePr/>
          <p:nvPr/>
        </p:nvGraphicFramePr>
        <p:xfrm>
          <a:off x="438150" y="1404900"/>
          <a:ext cx="9793950" cy="6107370"/>
        </p:xfrm>
        <a:graphic>
          <a:graphicData uri="http://schemas.openxmlformats.org/drawingml/2006/table">
            <a:tbl>
              <a:tblPr>
                <a:noFill/>
                <a:tableStyleId>{14563D87-C965-4E6E-9021-F4745E11A3F2}</a:tableStyleId>
              </a:tblPr>
              <a:tblGrid>
                <a:gridCol w="1538400">
                  <a:extLst>
                    <a:ext uri="{9D8B030D-6E8A-4147-A177-3AD203B41FA5}">
                      <a16:colId xmlns:a16="http://schemas.microsoft.com/office/drawing/2014/main" val="20000"/>
                    </a:ext>
                  </a:extLst>
                </a:gridCol>
                <a:gridCol w="1218375">
                  <a:extLst>
                    <a:ext uri="{9D8B030D-6E8A-4147-A177-3AD203B41FA5}">
                      <a16:colId xmlns:a16="http://schemas.microsoft.com/office/drawing/2014/main" val="20001"/>
                    </a:ext>
                  </a:extLst>
                </a:gridCol>
                <a:gridCol w="1767750">
                  <a:extLst>
                    <a:ext uri="{9D8B030D-6E8A-4147-A177-3AD203B41FA5}">
                      <a16:colId xmlns:a16="http://schemas.microsoft.com/office/drawing/2014/main" val="20002"/>
                    </a:ext>
                  </a:extLst>
                </a:gridCol>
                <a:gridCol w="1534000">
                  <a:extLst>
                    <a:ext uri="{9D8B030D-6E8A-4147-A177-3AD203B41FA5}">
                      <a16:colId xmlns:a16="http://schemas.microsoft.com/office/drawing/2014/main" val="20003"/>
                    </a:ext>
                  </a:extLst>
                </a:gridCol>
                <a:gridCol w="1344000">
                  <a:extLst>
                    <a:ext uri="{9D8B030D-6E8A-4147-A177-3AD203B41FA5}">
                      <a16:colId xmlns:a16="http://schemas.microsoft.com/office/drawing/2014/main" val="20004"/>
                    </a:ext>
                  </a:extLst>
                </a:gridCol>
                <a:gridCol w="1340450">
                  <a:extLst>
                    <a:ext uri="{9D8B030D-6E8A-4147-A177-3AD203B41FA5}">
                      <a16:colId xmlns:a16="http://schemas.microsoft.com/office/drawing/2014/main" val="20005"/>
                    </a:ext>
                  </a:extLst>
                </a:gridCol>
                <a:gridCol w="1050975">
                  <a:extLst>
                    <a:ext uri="{9D8B030D-6E8A-4147-A177-3AD203B41FA5}">
                      <a16:colId xmlns:a16="http://schemas.microsoft.com/office/drawing/2014/main" val="20006"/>
                    </a:ext>
                  </a:extLst>
                </a:gridCol>
              </a:tblGrid>
              <a:tr h="644700">
                <a:tc>
                  <a:txBody>
                    <a:bodyPr/>
                    <a:lstStyle/>
                    <a:p>
                      <a:pPr marL="0" lvl="0" indent="0" algn="l" rtl="0">
                        <a:spcBef>
                          <a:spcPts val="0"/>
                        </a:spcBef>
                        <a:spcAft>
                          <a:spcPts val="0"/>
                        </a:spcAft>
                        <a:buNone/>
                      </a:pPr>
                      <a:r>
                        <a:rPr lang="en-GB" sz="1600" b="1">
                          <a:solidFill>
                            <a:srgbClr val="5B5BA5"/>
                          </a:solidFill>
                          <a:latin typeface="Quicksand"/>
                          <a:ea typeface="Quicksand"/>
                          <a:cs typeface="Quicksand"/>
                          <a:sym typeface="Quicksand"/>
                        </a:rPr>
                        <a:t>Type</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r>
                        <a:rPr lang="en-GB" sz="1600" b="1">
                          <a:solidFill>
                            <a:srgbClr val="5B5BA5"/>
                          </a:solidFill>
                          <a:latin typeface="Quicksand"/>
                          <a:ea typeface="Quicksand"/>
                          <a:cs typeface="Quicksand"/>
                          <a:sym typeface="Quicksand"/>
                        </a:rPr>
                        <a:t>Public or private?</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r>
                        <a:rPr lang="en-GB" sz="1600" b="1">
                          <a:solidFill>
                            <a:srgbClr val="5B5BA5"/>
                          </a:solidFill>
                          <a:latin typeface="Quicksand"/>
                          <a:ea typeface="Quicksand"/>
                          <a:cs typeface="Quicksand"/>
                          <a:sym typeface="Quicksand"/>
                        </a:rPr>
                        <a:t>What is shared?</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marR="0" lvl="0" indent="0" algn="l" rtl="0">
                        <a:spcBef>
                          <a:spcPts val="0"/>
                        </a:spcBef>
                        <a:spcAft>
                          <a:spcPts val="0"/>
                        </a:spcAft>
                        <a:buNone/>
                      </a:pPr>
                      <a:r>
                        <a:rPr lang="en-GB" sz="1600" b="1">
                          <a:solidFill>
                            <a:srgbClr val="5B5BA5"/>
                          </a:solidFill>
                          <a:latin typeface="Quicksand"/>
                          <a:ea typeface="Quicksand"/>
                          <a:cs typeface="Quicksand"/>
                          <a:sym typeface="Quicksand"/>
                        </a:rPr>
                        <a:t>One-to-one or one-to-many?</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r>
                        <a:rPr lang="en-GB" sz="1600" b="1">
                          <a:solidFill>
                            <a:srgbClr val="5B5BA5"/>
                          </a:solidFill>
                          <a:latin typeface="Quicksand"/>
                          <a:ea typeface="Quicksand"/>
                          <a:cs typeface="Quicksand"/>
                          <a:sym typeface="Quicksand"/>
                        </a:rPr>
                        <a:t>Are there adverts?</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r>
                        <a:rPr lang="en-GB" sz="1600" b="1">
                          <a:solidFill>
                            <a:srgbClr val="5B5BA5"/>
                          </a:solidFill>
                          <a:latin typeface="Quicksand"/>
                          <a:ea typeface="Quicksand"/>
                          <a:cs typeface="Quicksand"/>
                          <a:sym typeface="Quicksand"/>
                        </a:rPr>
                        <a:t>One-way or two-way?</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r>
                        <a:rPr lang="en-GB" sz="1600" b="1">
                          <a:solidFill>
                            <a:srgbClr val="5B5BA5"/>
                          </a:solidFill>
                          <a:latin typeface="Quicksand"/>
                          <a:ea typeface="Quicksand"/>
                          <a:cs typeface="Quicksand"/>
                          <a:sym typeface="Quicksand"/>
                        </a:rPr>
                        <a:t>Age limit?</a:t>
                      </a:r>
                      <a:endParaRPr sz="1600" b="1">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0"/>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SMS</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1"/>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Email</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2"/>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Video call</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3"/>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Internet instant messaging</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4"/>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Blog post</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5"/>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Video sharing site</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6"/>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Social networking site</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7"/>
                  </a:ext>
                </a:extLst>
              </a:tr>
              <a:tr h="505800">
                <a:tc>
                  <a:txBody>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BBC Newsround</a:t>
                      </a:r>
                      <a:endParaRPr sz="1600">
                        <a:solidFill>
                          <a:srgbClr val="5B5BA5"/>
                        </a:solidFill>
                        <a:latin typeface="Quicksand"/>
                        <a:ea typeface="Quicksand"/>
                        <a:cs typeface="Quicksand"/>
                        <a:sym typeface="Quicksand"/>
                      </a:endParaRPr>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tc>
                  <a:txBody>
                    <a:bodyPr/>
                    <a:lstStyle/>
                    <a:p>
                      <a:pPr marL="0" lvl="0" indent="0" algn="l" rtl="0">
                        <a:spcBef>
                          <a:spcPts val="0"/>
                        </a:spcBef>
                        <a:spcAft>
                          <a:spcPts val="0"/>
                        </a:spcAft>
                        <a:buNone/>
                      </a:pPr>
                      <a:endParaRPr sz="1600"/>
                    </a:p>
                  </a:txBody>
                  <a:tcPr marL="91425" marR="91425" marT="91425" marB="91425">
                    <a:lnL w="9525" cap="flat" cmpd="sng">
                      <a:solidFill>
                        <a:srgbClr val="5B5BA5"/>
                      </a:solidFill>
                      <a:prstDash val="solid"/>
                      <a:round/>
                      <a:headEnd type="none" w="sm" len="sm"/>
                      <a:tailEnd type="none" w="sm" len="sm"/>
                    </a:lnL>
                    <a:lnR w="9525" cap="flat" cmpd="sng">
                      <a:solidFill>
                        <a:srgbClr val="5B5BA5"/>
                      </a:solidFill>
                      <a:prstDash val="solid"/>
                      <a:round/>
                      <a:headEnd type="none" w="sm" len="sm"/>
                      <a:tailEnd type="none" w="sm" len="sm"/>
                    </a:lnR>
                    <a:lnT w="9525" cap="flat" cmpd="sng">
                      <a:solidFill>
                        <a:srgbClr val="5B5BA5"/>
                      </a:solidFill>
                      <a:prstDash val="solid"/>
                      <a:round/>
                      <a:headEnd type="none" w="sm" len="sm"/>
                      <a:tailEnd type="none" w="sm" len="sm"/>
                    </a:lnT>
                    <a:lnB w="9525" cap="flat" cmpd="sng">
                      <a:solidFill>
                        <a:srgbClr val="5B5BA5"/>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128" name="Google Shape;128;p28"/>
          <p:cNvSpPr txBox="1"/>
          <p:nvPr/>
        </p:nvSpPr>
        <p:spPr>
          <a:xfrm>
            <a:off x="460775" y="307175"/>
            <a:ext cx="9778500" cy="1075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solidFill>
                  <a:srgbClr val="5B5BA5"/>
                </a:solidFill>
                <a:latin typeface="Quicksand"/>
                <a:ea typeface="Quicksand"/>
                <a:cs typeface="Quicksand"/>
                <a:sym typeface="Quicksand"/>
              </a:rPr>
              <a:t>Use the cue cards to help you complete the table below. After you have discussed the contents of this table, use the table to help you decide which method of internet communication is best suited to a variety of situations.</a:t>
            </a:r>
            <a:endParaRPr sz="1600">
              <a:solidFill>
                <a:srgbClr val="5B5BA5"/>
              </a:solidFill>
              <a:latin typeface="Quicksand"/>
              <a:ea typeface="Quicksand"/>
              <a:cs typeface="Quicksand"/>
              <a:sym typeface="Quicksand"/>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AC6DD528073654998303FE1E06E6B5A" ma:contentTypeVersion="16" ma:contentTypeDescription="Create a new document." ma:contentTypeScope="" ma:versionID="749f3ccff97ddbc5b9c5ea41156234d9">
  <xsd:schema xmlns:xsd="http://www.w3.org/2001/XMLSchema" xmlns:xs="http://www.w3.org/2001/XMLSchema" xmlns:p="http://schemas.microsoft.com/office/2006/metadata/properties" xmlns:ns2="5b5b3591-f271-4dce-9d11-39b208412003" xmlns:ns3="43c27334-1e3c-4f34-b573-78288bbd93ed" targetNamespace="http://schemas.microsoft.com/office/2006/metadata/properties" ma:root="true" ma:fieldsID="06f9c0929d126ed472f57e435936f31b" ns2:_="" ns3:_="">
    <xsd:import namespace="5b5b3591-f271-4dce-9d11-39b208412003"/>
    <xsd:import namespace="43c27334-1e3c-4f34-b573-78288bbd93e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b5b3591-f271-4dce-9d11-39b208412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9ad411f-f4a5-425e-a969-a07c0372a240"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3c27334-1e3c-4f34-b573-78288bbd93e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e795d14d-2a8d-496d-82b9-b2d7fab9077c}" ma:internalName="TaxCatchAll" ma:showField="CatchAllData" ma:web="43c27334-1e3c-4f34-b573-78288bbd93e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b5b3591-f271-4dce-9d11-39b208412003">
      <Terms xmlns="http://schemas.microsoft.com/office/infopath/2007/PartnerControls"/>
    </lcf76f155ced4ddcb4097134ff3c332f>
    <TaxCatchAll xmlns="43c27334-1e3c-4f34-b573-78288bbd93ed" xsi:nil="true"/>
  </documentManagement>
</p:properties>
</file>

<file path=customXml/itemProps1.xml><?xml version="1.0" encoding="utf-8"?>
<ds:datastoreItem xmlns:ds="http://schemas.openxmlformats.org/officeDocument/2006/customXml" ds:itemID="{3ED6ED20-3CCA-403C-8535-F893FD9009D6}"/>
</file>

<file path=customXml/itemProps2.xml><?xml version="1.0" encoding="utf-8"?>
<ds:datastoreItem xmlns:ds="http://schemas.openxmlformats.org/officeDocument/2006/customXml" ds:itemID="{4636319B-31A0-47CE-A0C5-7486EC5DDCC6}"/>
</file>

<file path=customXml/itemProps3.xml><?xml version="1.0" encoding="utf-8"?>
<ds:datastoreItem xmlns:ds="http://schemas.openxmlformats.org/officeDocument/2006/customXml" ds:itemID="{3E555FD1-31D7-4567-8037-1A6641174774}"/>
</file>

<file path=docProps/app.xml><?xml version="1.0" encoding="utf-8"?>
<Properties xmlns="http://schemas.openxmlformats.org/officeDocument/2006/extended-properties" xmlns:vt="http://schemas.openxmlformats.org/officeDocument/2006/docPropsVTypes">
  <TotalTime>1</TotalTime>
  <Words>913</Words>
  <Application>Microsoft Office PowerPoint</Application>
  <PresentationFormat>Custom</PresentationFormat>
  <Paragraphs>46</Paragraphs>
  <Slides>4</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vt:i4>
      </vt:variant>
    </vt:vector>
  </HeadingPairs>
  <TitlesOfParts>
    <vt:vector size="9" baseType="lpstr">
      <vt:lpstr>Arial</vt:lpstr>
      <vt:lpstr>Segoe UI</vt:lpstr>
      <vt:lpstr>Quicksand</vt:lpstr>
      <vt:lpstr>Simple Light</vt:lpstr>
      <vt:lpstr>Simple Light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Luke Stokes-Roberts</cp:lastModifiedBy>
  <cp:revision>2</cp:revision>
  <dcterms:modified xsi:type="dcterms:W3CDTF">2024-07-25T15:55:01Z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0x010100DAC6DD528073654998303FE1E06E6B5A</vt:lpwstr>
  </property>
  <property fmtid="{D5CDD505-2E9C-101B-9397-08002B2CF9AE}" pid="3" name="MediaServiceImageTags">
    <vt:lpwstr/>
  </property>
</Properties>
</file>